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4"/>
  </p:notesMasterIdLst>
  <p:sldIdLst>
    <p:sldId id="374" r:id="rId6"/>
    <p:sldId id="1529" r:id="rId7"/>
    <p:sldId id="420" r:id="rId8"/>
    <p:sldId id="259" r:id="rId9"/>
    <p:sldId id="1552" r:id="rId10"/>
    <p:sldId id="749" r:id="rId11"/>
    <p:sldId id="1549" r:id="rId12"/>
    <p:sldId id="710" r:id="rId13"/>
    <p:sldId id="734" r:id="rId14"/>
    <p:sldId id="1554" r:id="rId15"/>
    <p:sldId id="1557" r:id="rId16"/>
    <p:sldId id="1558" r:id="rId17"/>
    <p:sldId id="1559" r:id="rId18"/>
    <p:sldId id="1556" r:id="rId19"/>
    <p:sldId id="1560" r:id="rId20"/>
    <p:sldId id="1565" r:id="rId21"/>
    <p:sldId id="1561" r:id="rId22"/>
    <p:sldId id="1564" r:id="rId23"/>
    <p:sldId id="256" r:id="rId24"/>
    <p:sldId id="1555" r:id="rId25"/>
    <p:sldId id="458" r:id="rId26"/>
    <p:sldId id="459" r:id="rId27"/>
    <p:sldId id="460" r:id="rId28"/>
    <p:sldId id="461" r:id="rId29"/>
    <p:sldId id="463" r:id="rId30"/>
    <p:sldId id="464" r:id="rId31"/>
    <p:sldId id="465" r:id="rId32"/>
    <p:sldId id="466" r:id="rId33"/>
    <p:sldId id="1562" r:id="rId34"/>
    <p:sldId id="754" r:id="rId35"/>
    <p:sldId id="755" r:id="rId36"/>
    <p:sldId id="728" r:id="rId37"/>
    <p:sldId id="691" r:id="rId38"/>
    <p:sldId id="1550" r:id="rId39"/>
    <p:sldId id="1563" r:id="rId40"/>
    <p:sldId id="434" r:id="rId41"/>
    <p:sldId id="1545" r:id="rId42"/>
    <p:sldId id="1546"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B83846-F714-AA4F-034C-391F13F251DF}" name="Catherine Fick" initials="CF" userId="S::catherine@esseskincare.com::9c35ed52-bc1b-41bd-be7c-e019325f8032" providerId="AD"/>
  <p188:author id="{6985D355-E817-5B3F-41A3-ACC26C0E57A2}" name="Karen Ridge" initials="KR" userId="S::karen@esseskincare.com::f7270272-ce33-45b4-b427-7f900b037a5d" providerId="AD"/>
  <p188:author id="{DCBFA561-C347-210A-C8C2-8F2A5E7D7E55}" name="Amy Chu" initials="AC" userId="S::amy@esseskincare.com::ce418443-b1fb-429b-b129-1fc864b3852d" providerId="AD"/>
  <p188:author id="{52A67B66-7017-7D29-F13E-1C209C146AF6}" name="Guest User" initials="GU" userId="S::urn:spo:tenantanon#3591b979-94e0-4d62-afcf-8f75ee0791ed::" providerId="AD"/>
  <p188:author id="{95582667-6102-27E7-ED8E-01A166EB4B6B}" name="Guest User" initials="GU" userId="Guest User" providerId="Windows Live"/>
  <p188:author id="{9A5BDC6D-9F16-A5DB-140F-3A0742C3356C}" name="Amy Chu" initials="AC" userId="bae3aa3a30df1adf" providerId="Windows Live"/>
  <p188:author id="{E6BE67AA-3286-0AC0-0152-080574D4A23E}" name="Kyle Groenewald" initials="KG" userId="1f3d8d3b588360ec" providerId="Windows Live"/>
  <p188:author id="{F5E9BCDB-1341-77CA-C1D3-FBC0512C7053}" name="Niksha Matadin" initials="NM" userId="S::niksha@esseskincare.com::aff1c37d-90a1-4792-afe8-0909bb007179" providerId="AD"/>
  <p188:author id="{2BFF11E1-EF2E-C3E8-DA93-3CFCFE92B1DA}" name="Suzaan Van Lill" initials="SV" userId="S::suzaan@esseskincare.com::7a02a8ed-a25b-44bc-b17c-6413a4906fd0" providerId="AD"/>
  <p188:author id="{41A94BE3-D3B5-EC52-9357-BB426236031E}" name="Sara Pillay" initials="SP" userId="S::creative@esseskincare.com::ceb54b1d-b859-4abc-8f84-11f3ee09bdcc" providerId="AD"/>
  <p188:author id="{A8E49BEA-D35C-4D0B-27D0-F11D4E0AE2CB}" name="Hayley Blamire" initials="HB" userId="S::Hayley@esseskincare.com::f798d29e-26d8-4afb-87c9-083a263bdce9" providerId="AD"/>
  <p188:author id="{073EC8FA-D846-AE2F-9443-807CA959718B}" name="Alicia Stander" initials="AS" userId="S::alicia@esseskincare.com::cadfe024-853e-4fc2-8849-c3825381eb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ACB9"/>
    <a:srgbClr val="424242"/>
    <a:srgbClr val="F5BE0B"/>
    <a:srgbClr val="FFFFFF"/>
    <a:srgbClr val="59A6B0"/>
    <a:srgbClr val="005E68"/>
    <a:srgbClr val="8FD6BD"/>
    <a:srgbClr val="9FB5C6"/>
    <a:srgbClr val="D6D6D6"/>
    <a:srgbClr val="CBCA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D96F93-B630-4077-B6EE-C102BF2AA23C}" v="7" dt="2026-05-29T12:46:44.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 Id="rId8" Type="http://schemas.openxmlformats.org/officeDocument/2006/relationships/slide" Target="slides/slide3.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Pillay" userId="S::creative@esseskincare.com::ceb54b1d-b859-4abc-8f84-11f3ee09bdcc" providerId="AD" clId="Web-{76F9B940-17B5-AF68-0656-9B295ED9FFCC}"/>
    <pc:docChg chg="mod">
      <pc:chgData name="Sara Pillay" userId="S::creative@esseskincare.com::ceb54b1d-b859-4abc-8f84-11f3ee09bdcc" providerId="AD" clId="Web-{76F9B940-17B5-AF68-0656-9B295ED9FFCC}" dt="2026-05-26T13:42:02.676" v="0"/>
      <pc:docMkLst>
        <pc:docMk/>
      </pc:docMkLst>
    </pc:docChg>
  </pc:docChgLst>
  <pc:docChgLst>
    <pc:chgData name="Guest User" userId="S::urn:spo:tenantanon#3591b979-94e0-4d62-afcf-8f75ee0791ed::" providerId="AD" clId="Web-{985E171F-BA81-F7F9-DFE5-941467BCD751}"/>
    <pc:docChg chg="mod addSld modSld">
      <pc:chgData name="Guest User" userId="S::urn:spo:tenantanon#3591b979-94e0-4d62-afcf-8f75ee0791ed::" providerId="AD" clId="Web-{985E171F-BA81-F7F9-DFE5-941467BCD751}" dt="2026-05-19T09:21:06.440" v="17"/>
      <pc:docMkLst>
        <pc:docMk/>
      </pc:docMkLst>
      <pc:sldChg chg="modSp">
        <pc:chgData name="Guest User" userId="S::urn:spo:tenantanon#3591b979-94e0-4d62-afcf-8f75ee0791ed::" providerId="AD" clId="Web-{985E171F-BA81-F7F9-DFE5-941467BCD751}" dt="2026-05-19T09:04:13.949" v="15" actId="20577"/>
        <pc:sldMkLst>
          <pc:docMk/>
          <pc:sldMk cId="1342628128" sldId="749"/>
        </pc:sldMkLst>
        <pc:spChg chg="mod">
          <ac:chgData name="Guest User" userId="S::urn:spo:tenantanon#3591b979-94e0-4d62-afcf-8f75ee0791ed::" providerId="AD" clId="Web-{985E171F-BA81-F7F9-DFE5-941467BCD751}" dt="2026-05-19T09:04:13.949" v="15" actId="20577"/>
          <ac:spMkLst>
            <pc:docMk/>
            <pc:sldMk cId="1342628128" sldId="749"/>
            <ac:spMk id="4" creationId="{C59744D7-C57E-B411-8A52-D5BFE3114F68}"/>
          </ac:spMkLst>
        </pc:spChg>
      </pc:sldChg>
      <pc:sldChg chg="add">
        <pc:chgData name="Guest User" userId="S::urn:spo:tenantanon#3591b979-94e0-4d62-afcf-8f75ee0791ed::" providerId="AD" clId="Web-{985E171F-BA81-F7F9-DFE5-941467BCD751}" dt="2026-05-19T09:21:06.440" v="17"/>
        <pc:sldMkLst>
          <pc:docMk/>
          <pc:sldMk cId="3903853401" sldId="1564"/>
        </pc:sldMkLst>
      </pc:sldChg>
    </pc:docChg>
  </pc:docChgLst>
  <pc:docChgLst>
    <pc:chgData name="Catherine Fick" userId="9c35ed52-bc1b-41bd-be7c-e019325f8032" providerId="ADAL" clId="{11404988-3894-4A29-8036-55D75C8501FC}"/>
    <pc:docChg chg="undo redo custSel addSld delSld modSld sldOrd modMainMaster">
      <pc:chgData name="Catherine Fick" userId="9c35ed52-bc1b-41bd-be7c-e019325f8032" providerId="ADAL" clId="{11404988-3894-4A29-8036-55D75C8501FC}" dt="2026-05-27T14:20:48.079" v="8611" actId="20577"/>
      <pc:docMkLst>
        <pc:docMk/>
      </pc:docMkLst>
      <pc:sldChg chg="addSp delSp modSp add mod modTransition modNotesTx">
        <pc:chgData name="Catherine Fick" userId="9c35ed52-bc1b-41bd-be7c-e019325f8032" providerId="ADAL" clId="{11404988-3894-4A29-8036-55D75C8501FC}" dt="2026-05-27T10:41:39.173" v="8609" actId="14734"/>
        <pc:sldMkLst>
          <pc:docMk/>
          <pc:sldMk cId="0" sldId="256"/>
        </pc:sldMkLst>
        <pc:spChg chg="add mod">
          <ac:chgData name="Catherine Fick" userId="9c35ed52-bc1b-41bd-be7c-e019325f8032" providerId="ADAL" clId="{11404988-3894-4A29-8036-55D75C8501FC}" dt="2026-05-27T10:40:56.529" v="8603" actId="404"/>
          <ac:spMkLst>
            <pc:docMk/>
            <pc:sldMk cId="0" sldId="256"/>
            <ac:spMk id="15" creationId="{06335B7D-1DF2-3DA9-B3DF-08F7ADBF6186}"/>
          </ac:spMkLst>
        </pc:spChg>
        <pc:graphicFrameChg chg="modGraphic">
          <ac:chgData name="Catherine Fick" userId="9c35ed52-bc1b-41bd-be7c-e019325f8032" providerId="ADAL" clId="{11404988-3894-4A29-8036-55D75C8501FC}" dt="2026-05-27T10:41:16.319" v="8604" actId="14734"/>
          <ac:graphicFrameMkLst>
            <pc:docMk/>
            <pc:sldMk cId="0" sldId="256"/>
            <ac:graphicFrameMk id="4" creationId="{00000000-0000-0000-0000-000000000000}"/>
          </ac:graphicFrameMkLst>
        </pc:graphicFrameChg>
        <pc:graphicFrameChg chg="modGraphic">
          <ac:chgData name="Catherine Fick" userId="9c35ed52-bc1b-41bd-be7c-e019325f8032" providerId="ADAL" clId="{11404988-3894-4A29-8036-55D75C8501FC}" dt="2026-05-27T10:41:25.651" v="8606" actId="14734"/>
          <ac:graphicFrameMkLst>
            <pc:docMk/>
            <pc:sldMk cId="0" sldId="256"/>
            <ac:graphicFrameMk id="5" creationId="{00000000-0000-0000-0000-000000000000}"/>
          </ac:graphicFrameMkLst>
        </pc:graphicFrameChg>
        <pc:graphicFrameChg chg="modGraphic">
          <ac:chgData name="Catherine Fick" userId="9c35ed52-bc1b-41bd-be7c-e019325f8032" providerId="ADAL" clId="{11404988-3894-4A29-8036-55D75C8501FC}" dt="2026-05-27T10:41:29.653" v="8607" actId="14734"/>
          <ac:graphicFrameMkLst>
            <pc:docMk/>
            <pc:sldMk cId="0" sldId="256"/>
            <ac:graphicFrameMk id="6" creationId="{00000000-0000-0000-0000-000000000000}"/>
          </ac:graphicFrameMkLst>
        </pc:graphicFrameChg>
        <pc:graphicFrameChg chg="modGraphic">
          <ac:chgData name="Catherine Fick" userId="9c35ed52-bc1b-41bd-be7c-e019325f8032" providerId="ADAL" clId="{11404988-3894-4A29-8036-55D75C8501FC}" dt="2026-05-27T10:41:34.734" v="8608" actId="14734"/>
          <ac:graphicFrameMkLst>
            <pc:docMk/>
            <pc:sldMk cId="0" sldId="256"/>
            <ac:graphicFrameMk id="7" creationId="{00000000-0000-0000-0000-000000000000}"/>
          </ac:graphicFrameMkLst>
        </pc:graphicFrameChg>
        <pc:graphicFrameChg chg="modGraphic">
          <ac:chgData name="Catherine Fick" userId="9c35ed52-bc1b-41bd-be7c-e019325f8032" providerId="ADAL" clId="{11404988-3894-4A29-8036-55D75C8501FC}" dt="2026-05-27T10:41:39.173" v="8609" actId="14734"/>
          <ac:graphicFrameMkLst>
            <pc:docMk/>
            <pc:sldMk cId="0" sldId="256"/>
            <ac:graphicFrameMk id="8" creationId="{00000000-0000-0000-0000-000000000000}"/>
          </ac:graphicFrameMkLst>
        </pc:graphicFrameChg>
        <pc:graphicFrameChg chg="modGraphic">
          <ac:chgData name="Catherine Fick" userId="9c35ed52-bc1b-41bd-be7c-e019325f8032" providerId="ADAL" clId="{11404988-3894-4A29-8036-55D75C8501FC}" dt="2026-05-27T10:41:20.963" v="8605" actId="14734"/>
          <ac:graphicFrameMkLst>
            <pc:docMk/>
            <pc:sldMk cId="0" sldId="256"/>
            <ac:graphicFrameMk id="12" creationId="{00000000-0000-0000-0000-000000000000}"/>
          </ac:graphicFrameMkLst>
        </pc:graphicFrameChg>
      </pc:sldChg>
      <pc:sldChg chg="modTransition modNotesTx">
        <pc:chgData name="Catherine Fick" userId="9c35ed52-bc1b-41bd-be7c-e019325f8032" providerId="ADAL" clId="{11404988-3894-4A29-8036-55D75C8501FC}" dt="2026-05-26T14:00:16.287" v="8555"/>
        <pc:sldMkLst>
          <pc:docMk/>
          <pc:sldMk cId="3555664695" sldId="259"/>
        </pc:sldMkLst>
      </pc:sldChg>
      <pc:sldChg chg="ord modTransition modNotesTx">
        <pc:chgData name="Catherine Fick" userId="9c35ed52-bc1b-41bd-be7c-e019325f8032" providerId="ADAL" clId="{11404988-3894-4A29-8036-55D75C8501FC}" dt="2026-05-27T14:20:48.079" v="8611" actId="20577"/>
        <pc:sldMkLst>
          <pc:docMk/>
          <pc:sldMk cId="3108418525" sldId="374"/>
        </pc:sldMkLst>
      </pc:sldChg>
      <pc:sldChg chg="modSp add del mod modTransition modNotesTx">
        <pc:chgData name="Catherine Fick" userId="9c35ed52-bc1b-41bd-be7c-e019325f8032" providerId="ADAL" clId="{11404988-3894-4A29-8036-55D75C8501FC}" dt="2026-05-26T14:00:16.287" v="8555"/>
        <pc:sldMkLst>
          <pc:docMk/>
          <pc:sldMk cId="1177502082" sldId="420"/>
        </pc:sldMkLst>
        <pc:spChg chg="mod">
          <ac:chgData name="Catherine Fick" userId="9c35ed52-bc1b-41bd-be7c-e019325f8032" providerId="ADAL" clId="{11404988-3894-4A29-8036-55D75C8501FC}" dt="2026-05-14T08:31:02.033" v="250" actId="207"/>
          <ac:spMkLst>
            <pc:docMk/>
            <pc:sldMk cId="1177502082" sldId="420"/>
            <ac:spMk id="4" creationId="{F7CD04A1-4626-7149-214F-9FB1BA2A8682}"/>
          </ac:spMkLst>
        </pc:spChg>
      </pc:sldChg>
      <pc:sldChg chg="add modTransition">
        <pc:chgData name="Catherine Fick" userId="9c35ed52-bc1b-41bd-be7c-e019325f8032" providerId="ADAL" clId="{11404988-3894-4A29-8036-55D75C8501FC}" dt="2026-05-26T14:00:16.287" v="8555"/>
        <pc:sldMkLst>
          <pc:docMk/>
          <pc:sldMk cId="2091352168" sldId="434"/>
        </pc:sldMkLst>
      </pc:sldChg>
      <pc:sldChg chg="addSp delSp modSp add mod modTransition delAnim">
        <pc:chgData name="Catherine Fick" userId="9c35ed52-bc1b-41bd-be7c-e019325f8032" providerId="ADAL" clId="{11404988-3894-4A29-8036-55D75C8501FC}" dt="2026-05-26T14:00:16.287" v="8555"/>
        <pc:sldMkLst>
          <pc:docMk/>
          <pc:sldMk cId="2624649406" sldId="458"/>
        </pc:sldMkLst>
        <pc:spChg chg="add mod">
          <ac:chgData name="Catherine Fick" userId="9c35ed52-bc1b-41bd-be7c-e019325f8032" providerId="ADAL" clId="{11404988-3894-4A29-8036-55D75C8501FC}" dt="2026-05-14T12:40:30.802" v="5175" actId="20577"/>
          <ac:spMkLst>
            <pc:docMk/>
            <pc:sldMk cId="2624649406" sldId="458"/>
            <ac:spMk id="2" creationId="{6DB67665-BBBF-343A-2F56-6EB98F80CD34}"/>
          </ac:spMkLst>
        </pc:spChg>
        <pc:picChg chg="mod">
          <ac:chgData name="Catherine Fick" userId="9c35ed52-bc1b-41bd-be7c-e019325f8032" providerId="ADAL" clId="{11404988-3894-4A29-8036-55D75C8501FC}" dt="2026-05-14T12:43:10.795" v="5182" actId="1076"/>
          <ac:picMkLst>
            <pc:docMk/>
            <pc:sldMk cId="2624649406" sldId="458"/>
            <ac:picMk id="4" creationId="{FD6183A9-976F-FA8C-12E5-1E2EC10F0CC2}"/>
          </ac:picMkLst>
        </pc:picChg>
        <pc:picChg chg="add mod">
          <ac:chgData name="Catherine Fick" userId="9c35ed52-bc1b-41bd-be7c-e019325f8032" providerId="ADAL" clId="{11404988-3894-4A29-8036-55D75C8501FC}" dt="2026-05-14T12:43:05.495" v="5181" actId="1076"/>
          <ac:picMkLst>
            <pc:docMk/>
            <pc:sldMk cId="2624649406" sldId="458"/>
            <ac:picMk id="9" creationId="{1B011CD1-7FE6-9D25-B4C0-B9EEF277EF8E}"/>
          </ac:picMkLst>
        </pc:picChg>
      </pc:sldChg>
      <pc:sldChg chg="addSp delSp modSp add mod modTransition delAnim">
        <pc:chgData name="Catherine Fick" userId="9c35ed52-bc1b-41bd-be7c-e019325f8032" providerId="ADAL" clId="{11404988-3894-4A29-8036-55D75C8501FC}" dt="2026-05-26T14:00:16.287" v="8555"/>
        <pc:sldMkLst>
          <pc:docMk/>
          <pc:sldMk cId="3459273893" sldId="459"/>
        </pc:sldMkLst>
        <pc:spChg chg="add mod">
          <ac:chgData name="Catherine Fick" userId="9c35ed52-bc1b-41bd-be7c-e019325f8032" providerId="ADAL" clId="{11404988-3894-4A29-8036-55D75C8501FC}" dt="2026-05-14T12:45:22.470" v="5399" actId="20577"/>
          <ac:spMkLst>
            <pc:docMk/>
            <pc:sldMk cId="3459273893" sldId="459"/>
            <ac:spMk id="2" creationId="{33D86CA0-0C52-D8E9-8E27-422C473EC1E9}"/>
          </ac:spMkLst>
        </pc:spChg>
        <pc:picChg chg="add mod">
          <ac:chgData name="Catherine Fick" userId="9c35ed52-bc1b-41bd-be7c-e019325f8032" providerId="ADAL" clId="{11404988-3894-4A29-8036-55D75C8501FC}" dt="2026-05-14T12:46:50.712" v="5480"/>
          <ac:picMkLst>
            <pc:docMk/>
            <pc:sldMk cId="3459273893" sldId="459"/>
            <ac:picMk id="3" creationId="{CEF40473-F959-B52F-2990-FCBB0E90CD1E}"/>
          </ac:picMkLst>
        </pc:picChg>
        <pc:picChg chg="mod">
          <ac:chgData name="Catherine Fick" userId="9c35ed52-bc1b-41bd-be7c-e019325f8032" providerId="ADAL" clId="{11404988-3894-4A29-8036-55D75C8501FC}" dt="2026-05-14T12:46:56.300" v="5510" actId="1038"/>
          <ac:picMkLst>
            <pc:docMk/>
            <pc:sldMk cId="3459273893" sldId="459"/>
            <ac:picMk id="6" creationId="{0C8EE716-200E-EA60-EEFA-4DE22B418F34}"/>
          </ac:picMkLst>
        </pc:picChg>
      </pc:sldChg>
      <pc:sldChg chg="addSp delSp modSp add mod modTransition delAnim">
        <pc:chgData name="Catherine Fick" userId="9c35ed52-bc1b-41bd-be7c-e019325f8032" providerId="ADAL" clId="{11404988-3894-4A29-8036-55D75C8501FC}" dt="2026-05-26T14:00:16.287" v="8555"/>
        <pc:sldMkLst>
          <pc:docMk/>
          <pc:sldMk cId="3378721" sldId="460"/>
        </pc:sldMkLst>
        <pc:spChg chg="add mod">
          <ac:chgData name="Catherine Fick" userId="9c35ed52-bc1b-41bd-be7c-e019325f8032" providerId="ADAL" clId="{11404988-3894-4A29-8036-55D75C8501FC}" dt="2026-05-14T12:45:59.905" v="5438" actId="20577"/>
          <ac:spMkLst>
            <pc:docMk/>
            <pc:sldMk cId="3378721" sldId="460"/>
            <ac:spMk id="2" creationId="{130C8884-1C02-B3F3-8F37-C5D0DF76D0C2}"/>
          </ac:spMkLst>
        </pc:spChg>
        <pc:picChg chg="add mod">
          <ac:chgData name="Catherine Fick" userId="9c35ed52-bc1b-41bd-be7c-e019325f8032" providerId="ADAL" clId="{11404988-3894-4A29-8036-55D75C8501FC}" dt="2026-05-14T12:47:09.362" v="5541"/>
          <ac:picMkLst>
            <pc:docMk/>
            <pc:sldMk cId="3378721" sldId="460"/>
            <ac:picMk id="3" creationId="{2CE4BE8B-78FE-A479-A49D-DD3B5A71CB05}"/>
          </ac:picMkLst>
        </pc:picChg>
        <pc:picChg chg="mod">
          <ac:chgData name="Catherine Fick" userId="9c35ed52-bc1b-41bd-be7c-e019325f8032" providerId="ADAL" clId="{11404988-3894-4A29-8036-55D75C8501FC}" dt="2026-05-14T12:47:06.156" v="5540" actId="1038"/>
          <ac:picMkLst>
            <pc:docMk/>
            <pc:sldMk cId="3378721" sldId="460"/>
            <ac:picMk id="9" creationId="{2701D137-B716-4410-B163-9146A6EE5091}"/>
          </ac:picMkLst>
        </pc:picChg>
      </pc:sldChg>
      <pc:sldChg chg="addSp delSp modSp add mod modTransition delAnim">
        <pc:chgData name="Catherine Fick" userId="9c35ed52-bc1b-41bd-be7c-e019325f8032" providerId="ADAL" clId="{11404988-3894-4A29-8036-55D75C8501FC}" dt="2026-05-26T14:00:16.287" v="8555"/>
        <pc:sldMkLst>
          <pc:docMk/>
          <pc:sldMk cId="1038969305" sldId="461"/>
        </pc:sldMkLst>
        <pc:spChg chg="add mod">
          <ac:chgData name="Catherine Fick" userId="9c35ed52-bc1b-41bd-be7c-e019325f8032" providerId="ADAL" clId="{11404988-3894-4A29-8036-55D75C8501FC}" dt="2026-05-14T12:46:34.073" v="5477" actId="20577"/>
          <ac:spMkLst>
            <pc:docMk/>
            <pc:sldMk cId="1038969305" sldId="461"/>
            <ac:spMk id="2" creationId="{AA33B325-DE71-4F3D-E92F-E3735C2A64EE}"/>
          </ac:spMkLst>
        </pc:spChg>
        <pc:picChg chg="add mod">
          <ac:chgData name="Catherine Fick" userId="9c35ed52-bc1b-41bd-be7c-e019325f8032" providerId="ADAL" clId="{11404988-3894-4A29-8036-55D75C8501FC}" dt="2026-05-14T12:47:19.470" v="5574"/>
          <ac:picMkLst>
            <pc:docMk/>
            <pc:sldMk cId="1038969305" sldId="461"/>
            <ac:picMk id="7" creationId="{D584E924-39E7-2AC5-84AC-2DADDE91CEB8}"/>
          </ac:picMkLst>
        </pc:picChg>
        <pc:picChg chg="mod">
          <ac:chgData name="Catherine Fick" userId="9c35ed52-bc1b-41bd-be7c-e019325f8032" providerId="ADAL" clId="{11404988-3894-4A29-8036-55D75C8501FC}" dt="2026-05-14T12:47:16.540" v="5573" actId="1037"/>
          <ac:picMkLst>
            <pc:docMk/>
            <pc:sldMk cId="1038969305" sldId="461"/>
            <ac:picMk id="10" creationId="{9FBB029E-F570-F184-7532-72EC1C248E72}"/>
          </ac:picMkLst>
        </pc:picChg>
      </pc:sldChg>
      <pc:sldChg chg="addSp delSp modSp add mod modTransition delAnim">
        <pc:chgData name="Catherine Fick" userId="9c35ed52-bc1b-41bd-be7c-e019325f8032" providerId="ADAL" clId="{11404988-3894-4A29-8036-55D75C8501FC}" dt="2026-05-26T14:00:16.287" v="8555"/>
        <pc:sldMkLst>
          <pc:docMk/>
          <pc:sldMk cId="691261224" sldId="463"/>
        </pc:sldMkLst>
        <pc:spChg chg="add mod">
          <ac:chgData name="Catherine Fick" userId="9c35ed52-bc1b-41bd-be7c-e019325f8032" providerId="ADAL" clId="{11404988-3894-4A29-8036-55D75C8501FC}" dt="2026-05-14T12:48:15.911" v="5608" actId="20577"/>
          <ac:spMkLst>
            <pc:docMk/>
            <pc:sldMk cId="691261224" sldId="463"/>
            <ac:spMk id="2" creationId="{ECAFF5FB-D980-DC11-8910-B7245F2FC265}"/>
          </ac:spMkLst>
        </pc:spChg>
        <pc:picChg chg="mod">
          <ac:chgData name="Catherine Fick" userId="9c35ed52-bc1b-41bd-be7c-e019325f8032" providerId="ADAL" clId="{11404988-3894-4A29-8036-55D75C8501FC}" dt="2026-05-14T12:51:01.064" v="5763" actId="1037"/>
          <ac:picMkLst>
            <pc:docMk/>
            <pc:sldMk cId="691261224" sldId="463"/>
            <ac:picMk id="7" creationId="{76B30969-D8A3-AE25-8584-B36F0BD8943E}"/>
          </ac:picMkLst>
        </pc:picChg>
        <pc:picChg chg="add mod">
          <ac:chgData name="Catherine Fick" userId="9c35ed52-bc1b-41bd-be7c-e019325f8032" providerId="ADAL" clId="{11404988-3894-4A29-8036-55D75C8501FC}" dt="2026-05-14T12:51:02.962" v="5764"/>
          <ac:picMkLst>
            <pc:docMk/>
            <pc:sldMk cId="691261224" sldId="463"/>
            <ac:picMk id="8" creationId="{2759F59C-11E4-4C2E-E575-4C57F24FB288}"/>
          </ac:picMkLst>
        </pc:picChg>
      </pc:sldChg>
      <pc:sldChg chg="addSp delSp modSp add mod modTransition delAnim">
        <pc:chgData name="Catherine Fick" userId="9c35ed52-bc1b-41bd-be7c-e019325f8032" providerId="ADAL" clId="{11404988-3894-4A29-8036-55D75C8501FC}" dt="2026-05-26T14:00:16.287" v="8555"/>
        <pc:sldMkLst>
          <pc:docMk/>
          <pc:sldMk cId="1842147872" sldId="464"/>
        </pc:sldMkLst>
        <pc:spChg chg="add mod">
          <ac:chgData name="Catherine Fick" userId="9c35ed52-bc1b-41bd-be7c-e019325f8032" providerId="ADAL" clId="{11404988-3894-4A29-8036-55D75C8501FC}" dt="2026-05-14T12:49:19.397" v="5669" actId="20577"/>
          <ac:spMkLst>
            <pc:docMk/>
            <pc:sldMk cId="1842147872" sldId="464"/>
            <ac:spMk id="3" creationId="{E95ED510-8BB7-CFE6-E881-FEE4DB093095}"/>
          </ac:spMkLst>
        </pc:spChg>
        <pc:picChg chg="add mod">
          <ac:chgData name="Catherine Fick" userId="9c35ed52-bc1b-41bd-be7c-e019325f8032" providerId="ADAL" clId="{11404988-3894-4A29-8036-55D75C8501FC}" dt="2026-05-14T12:51:13.763" v="5765"/>
          <ac:picMkLst>
            <pc:docMk/>
            <pc:sldMk cId="1842147872" sldId="464"/>
            <ac:picMk id="4" creationId="{DBE226C6-2D2D-4A5A-75CF-B6C1D7B5E5FE}"/>
          </ac:picMkLst>
        </pc:picChg>
        <pc:picChg chg="mod">
          <ac:chgData name="Catherine Fick" userId="9c35ed52-bc1b-41bd-be7c-e019325f8032" providerId="ADAL" clId="{11404988-3894-4A29-8036-55D75C8501FC}" dt="2026-05-14T12:51:19.426" v="5793" actId="1038"/>
          <ac:picMkLst>
            <pc:docMk/>
            <pc:sldMk cId="1842147872" sldId="464"/>
            <ac:picMk id="12" creationId="{F1F57941-C8FF-59B7-A3D1-F00FBD296993}"/>
          </ac:picMkLst>
        </pc:picChg>
      </pc:sldChg>
      <pc:sldChg chg="addSp delSp modSp add mod modTransition delAnim">
        <pc:chgData name="Catherine Fick" userId="9c35ed52-bc1b-41bd-be7c-e019325f8032" providerId="ADAL" clId="{11404988-3894-4A29-8036-55D75C8501FC}" dt="2026-05-26T14:00:16.287" v="8555"/>
        <pc:sldMkLst>
          <pc:docMk/>
          <pc:sldMk cId="1896497271" sldId="465"/>
        </pc:sldMkLst>
        <pc:spChg chg="add mod">
          <ac:chgData name="Catherine Fick" userId="9c35ed52-bc1b-41bd-be7c-e019325f8032" providerId="ADAL" clId="{11404988-3894-4A29-8036-55D75C8501FC}" dt="2026-05-14T12:50:08.272" v="5704" actId="20577"/>
          <ac:spMkLst>
            <pc:docMk/>
            <pc:sldMk cId="1896497271" sldId="465"/>
            <ac:spMk id="2" creationId="{DEAA73E7-C110-818C-C4A7-42247DF24683}"/>
          </ac:spMkLst>
        </pc:spChg>
        <pc:picChg chg="add mod">
          <ac:chgData name="Catherine Fick" userId="9c35ed52-bc1b-41bd-be7c-e019325f8032" providerId="ADAL" clId="{11404988-3894-4A29-8036-55D75C8501FC}" dt="2026-05-14T12:51:24.083" v="5794"/>
          <ac:picMkLst>
            <pc:docMk/>
            <pc:sldMk cId="1896497271" sldId="465"/>
            <ac:picMk id="3" creationId="{156557B4-7B9D-322B-C468-DD93F7087333}"/>
          </ac:picMkLst>
        </pc:picChg>
        <pc:picChg chg="mod">
          <ac:chgData name="Catherine Fick" userId="9c35ed52-bc1b-41bd-be7c-e019325f8032" providerId="ADAL" clId="{11404988-3894-4A29-8036-55D75C8501FC}" dt="2026-05-14T12:51:30.016" v="5824" actId="1037"/>
          <ac:picMkLst>
            <pc:docMk/>
            <pc:sldMk cId="1896497271" sldId="465"/>
            <ac:picMk id="7" creationId="{4C63A816-BE1B-1BA1-D925-16C84B886CCF}"/>
          </ac:picMkLst>
        </pc:picChg>
      </pc:sldChg>
      <pc:sldChg chg="addSp delSp modSp add mod modTransition delAnim">
        <pc:chgData name="Catherine Fick" userId="9c35ed52-bc1b-41bd-be7c-e019325f8032" providerId="ADAL" clId="{11404988-3894-4A29-8036-55D75C8501FC}" dt="2026-05-26T14:00:16.287" v="8555"/>
        <pc:sldMkLst>
          <pc:docMk/>
          <pc:sldMk cId="3511903195" sldId="466"/>
        </pc:sldMkLst>
        <pc:spChg chg="add mod">
          <ac:chgData name="Catherine Fick" userId="9c35ed52-bc1b-41bd-be7c-e019325f8032" providerId="ADAL" clId="{11404988-3894-4A29-8036-55D75C8501FC}" dt="2026-05-14T12:50:41.397" v="5737" actId="20577"/>
          <ac:spMkLst>
            <pc:docMk/>
            <pc:sldMk cId="3511903195" sldId="466"/>
            <ac:spMk id="5" creationId="{B49D679B-6E46-EB4C-6278-9648DABE70A9}"/>
          </ac:spMkLst>
        </pc:spChg>
        <pc:picChg chg="add mod">
          <ac:chgData name="Catherine Fick" userId="9c35ed52-bc1b-41bd-be7c-e019325f8032" providerId="ADAL" clId="{11404988-3894-4A29-8036-55D75C8501FC}" dt="2026-05-14T12:51:34.532" v="5825"/>
          <ac:picMkLst>
            <pc:docMk/>
            <pc:sldMk cId="3511903195" sldId="466"/>
            <ac:picMk id="7" creationId="{B3335AF8-EBB5-BAF1-B0E2-E499F72910A9}"/>
          </ac:picMkLst>
        </pc:picChg>
        <pc:picChg chg="mod">
          <ac:chgData name="Catherine Fick" userId="9c35ed52-bc1b-41bd-be7c-e019325f8032" providerId="ADAL" clId="{11404988-3894-4A29-8036-55D75C8501FC}" dt="2026-05-14T12:51:47.067" v="5860" actId="1037"/>
          <ac:picMkLst>
            <pc:docMk/>
            <pc:sldMk cId="3511903195" sldId="466"/>
            <ac:picMk id="12" creationId="{C5B3D404-1AB5-ABF0-C78A-6763A25FB6F0}"/>
          </ac:picMkLst>
        </pc:picChg>
      </pc:sldChg>
      <pc:sldChg chg="addSp delSp modSp add mod modTransition modNotesTx">
        <pc:chgData name="Catherine Fick" userId="9c35ed52-bc1b-41bd-be7c-e019325f8032" providerId="ADAL" clId="{11404988-3894-4A29-8036-55D75C8501FC}" dt="2026-05-26T14:05:26.066" v="8580" actId="1035"/>
        <pc:sldMkLst>
          <pc:docMk/>
          <pc:sldMk cId="654093311" sldId="691"/>
        </pc:sldMkLst>
        <pc:spChg chg="add mod">
          <ac:chgData name="Catherine Fick" userId="9c35ed52-bc1b-41bd-be7c-e019325f8032" providerId="ADAL" clId="{11404988-3894-4A29-8036-55D75C8501FC}" dt="2026-05-14T13:20:28.661" v="6005" actId="20577"/>
          <ac:spMkLst>
            <pc:docMk/>
            <pc:sldMk cId="654093311" sldId="691"/>
            <ac:spMk id="3" creationId="{EE381C4A-9F4A-90A1-739B-CB5913F33BD1}"/>
          </ac:spMkLst>
        </pc:spChg>
        <pc:spChg chg="mod">
          <ac:chgData name="Catherine Fick" userId="9c35ed52-bc1b-41bd-be7c-e019325f8032" providerId="ADAL" clId="{11404988-3894-4A29-8036-55D75C8501FC}" dt="2026-05-26T14:05:26.066" v="8580" actId="1035"/>
          <ac:spMkLst>
            <pc:docMk/>
            <pc:sldMk cId="654093311" sldId="691"/>
            <ac:spMk id="15" creationId="{794C6640-9384-E723-E75E-40AADD216645}"/>
          </ac:spMkLst>
        </pc:spChg>
        <pc:grpChg chg="topLvl">
          <ac:chgData name="Catherine Fick" userId="9c35ed52-bc1b-41bd-be7c-e019325f8032" providerId="ADAL" clId="{11404988-3894-4A29-8036-55D75C8501FC}" dt="2026-05-26T14:05:04.436" v="8568" actId="478"/>
          <ac:grpSpMkLst>
            <pc:docMk/>
            <pc:sldMk cId="654093311" sldId="691"/>
            <ac:grpSpMk id="40" creationId="{031C7D3F-ACC9-77C3-082A-3903BED4C3E3}"/>
          </ac:grpSpMkLst>
        </pc:grpChg>
        <pc:picChg chg="add mod">
          <ac:chgData name="Catherine Fick" userId="9c35ed52-bc1b-41bd-be7c-e019325f8032" providerId="ADAL" clId="{11404988-3894-4A29-8036-55D75C8501FC}" dt="2026-05-26T14:05:12.939" v="8571" actId="1076"/>
          <ac:picMkLst>
            <pc:docMk/>
            <pc:sldMk cId="654093311" sldId="691"/>
            <ac:picMk id="14" creationId="{EFA90FDA-90AB-3FF9-7FCD-6A56D46CBA5A}"/>
          </ac:picMkLst>
        </pc:picChg>
      </pc:sldChg>
      <pc:sldChg chg="modSp mod ord modTransition">
        <pc:chgData name="Catherine Fick" userId="9c35ed52-bc1b-41bd-be7c-e019325f8032" providerId="ADAL" clId="{11404988-3894-4A29-8036-55D75C8501FC}" dt="2026-05-26T14:00:16.287" v="8555"/>
        <pc:sldMkLst>
          <pc:docMk/>
          <pc:sldMk cId="1173496379" sldId="710"/>
        </pc:sldMkLst>
        <pc:spChg chg="mod">
          <ac:chgData name="Catherine Fick" userId="9c35ed52-bc1b-41bd-be7c-e019325f8032" providerId="ADAL" clId="{11404988-3894-4A29-8036-55D75C8501FC}" dt="2026-05-14T13:23:30.261" v="6018" actId="255"/>
          <ac:spMkLst>
            <pc:docMk/>
            <pc:sldMk cId="1173496379" sldId="710"/>
            <ac:spMk id="2" creationId="{CFCDEA07-9631-732C-2D1C-36CCA7033774}"/>
          </ac:spMkLst>
        </pc:spChg>
      </pc:sldChg>
      <pc:sldChg chg="modSp add mod modTransition">
        <pc:chgData name="Catherine Fick" userId="9c35ed52-bc1b-41bd-be7c-e019325f8032" providerId="ADAL" clId="{11404988-3894-4A29-8036-55D75C8501FC}" dt="2026-05-26T14:00:16.287" v="8555"/>
        <pc:sldMkLst>
          <pc:docMk/>
          <pc:sldMk cId="3933772624" sldId="728"/>
        </pc:sldMkLst>
        <pc:spChg chg="mod">
          <ac:chgData name="Catherine Fick" userId="9c35ed52-bc1b-41bd-be7c-e019325f8032" providerId="ADAL" clId="{11404988-3894-4A29-8036-55D75C8501FC}" dt="2026-05-14T08:46:06.462" v="1359" actId="207"/>
          <ac:spMkLst>
            <pc:docMk/>
            <pc:sldMk cId="3933772624" sldId="728"/>
            <ac:spMk id="4" creationId="{891346E1-FA44-1BC8-ED60-F88F051A5F55}"/>
          </ac:spMkLst>
        </pc:spChg>
      </pc:sldChg>
      <pc:sldChg chg="modSp mod ord modTransition modNotesTx">
        <pc:chgData name="Catherine Fick" userId="9c35ed52-bc1b-41bd-be7c-e019325f8032" providerId="ADAL" clId="{11404988-3894-4A29-8036-55D75C8501FC}" dt="2026-05-26T14:00:16.287" v="8555"/>
        <pc:sldMkLst>
          <pc:docMk/>
          <pc:sldMk cId="3605083193" sldId="734"/>
        </pc:sldMkLst>
        <pc:spChg chg="mod">
          <ac:chgData name="Catherine Fick" userId="9c35ed52-bc1b-41bd-be7c-e019325f8032" providerId="ADAL" clId="{11404988-3894-4A29-8036-55D75C8501FC}" dt="2026-05-14T13:23:37.177" v="6019" actId="255"/>
          <ac:spMkLst>
            <pc:docMk/>
            <pc:sldMk cId="3605083193" sldId="734"/>
            <ac:spMk id="2" creationId="{D0D9D022-1F18-A006-88F6-010AC82E3985}"/>
          </ac:spMkLst>
        </pc:spChg>
        <pc:spChg chg="mod">
          <ac:chgData name="Catherine Fick" userId="9c35ed52-bc1b-41bd-be7c-e019325f8032" providerId="ADAL" clId="{11404988-3894-4A29-8036-55D75C8501FC}" dt="2026-05-14T13:24:23.967" v="6099" actId="20577"/>
          <ac:spMkLst>
            <pc:docMk/>
            <pc:sldMk cId="3605083193" sldId="734"/>
            <ac:spMk id="23" creationId="{A81E0080-B70B-8953-E016-2B6E9200A37A}"/>
          </ac:spMkLst>
        </pc:spChg>
      </pc:sldChg>
      <pc:sldChg chg="modSp mod ord modTransition modNotesTx">
        <pc:chgData name="Catherine Fick" userId="9c35ed52-bc1b-41bd-be7c-e019325f8032" providerId="ADAL" clId="{11404988-3894-4A29-8036-55D75C8501FC}" dt="2026-05-26T14:00:16.287" v="8555"/>
        <pc:sldMkLst>
          <pc:docMk/>
          <pc:sldMk cId="1342628128" sldId="749"/>
        </pc:sldMkLst>
        <pc:picChg chg="mod">
          <ac:chgData name="Catherine Fick" userId="9c35ed52-bc1b-41bd-be7c-e019325f8032" providerId="ADAL" clId="{11404988-3894-4A29-8036-55D75C8501FC}" dt="2026-05-14T10:31:52.122" v="2169" actId="1038"/>
          <ac:picMkLst>
            <pc:docMk/>
            <pc:sldMk cId="1342628128" sldId="749"/>
            <ac:picMk id="7" creationId="{6569ED38-F2C1-F771-F0D2-D29960F0795B}"/>
          </ac:picMkLst>
        </pc:picChg>
      </pc:sldChg>
      <pc:sldChg chg="modTransition">
        <pc:chgData name="Catherine Fick" userId="9c35ed52-bc1b-41bd-be7c-e019325f8032" providerId="ADAL" clId="{11404988-3894-4A29-8036-55D75C8501FC}" dt="2026-05-26T14:00:16.287" v="8555"/>
        <pc:sldMkLst>
          <pc:docMk/>
          <pc:sldMk cId="536865249" sldId="754"/>
        </pc:sldMkLst>
      </pc:sldChg>
      <pc:sldChg chg="modTransition">
        <pc:chgData name="Catherine Fick" userId="9c35ed52-bc1b-41bd-be7c-e019325f8032" providerId="ADAL" clId="{11404988-3894-4A29-8036-55D75C8501FC}" dt="2026-05-26T14:00:16.287" v="8555"/>
        <pc:sldMkLst>
          <pc:docMk/>
          <pc:sldMk cId="2406079864" sldId="755"/>
        </pc:sldMkLst>
      </pc:sldChg>
      <pc:sldChg chg="modSp add mod modTransition modAnim modNotesTx">
        <pc:chgData name="Catherine Fick" userId="9c35ed52-bc1b-41bd-be7c-e019325f8032" providerId="ADAL" clId="{11404988-3894-4A29-8036-55D75C8501FC}" dt="2026-05-26T14:00:16.287" v="8555"/>
        <pc:sldMkLst>
          <pc:docMk/>
          <pc:sldMk cId="3435452393" sldId="1529"/>
        </pc:sldMkLst>
        <pc:spChg chg="mod">
          <ac:chgData name="Catherine Fick" userId="9c35ed52-bc1b-41bd-be7c-e019325f8032" providerId="ADAL" clId="{11404988-3894-4A29-8036-55D75C8501FC}" dt="2026-05-14T08:41:32.537" v="1176"/>
          <ac:spMkLst>
            <pc:docMk/>
            <pc:sldMk cId="3435452393" sldId="1529"/>
            <ac:spMk id="3" creationId="{A5BD5495-C9AD-A778-B91A-7E9AF00CFF3A}"/>
          </ac:spMkLst>
        </pc:spChg>
        <pc:spChg chg="mod">
          <ac:chgData name="Catherine Fick" userId="9c35ed52-bc1b-41bd-be7c-e019325f8032" providerId="ADAL" clId="{11404988-3894-4A29-8036-55D75C8501FC}" dt="2026-05-14T13:09:33.499" v="5988" actId="20577"/>
          <ac:spMkLst>
            <pc:docMk/>
            <pc:sldMk cId="3435452393" sldId="1529"/>
            <ac:spMk id="4" creationId="{6568DC87-E24E-E52A-7403-F5A62AE13591}"/>
          </ac:spMkLst>
        </pc:spChg>
      </pc:sldChg>
      <pc:sldChg chg="add modTransition">
        <pc:chgData name="Catherine Fick" userId="9c35ed52-bc1b-41bd-be7c-e019325f8032" providerId="ADAL" clId="{11404988-3894-4A29-8036-55D75C8501FC}" dt="2026-05-26T14:00:16.287" v="8555"/>
        <pc:sldMkLst>
          <pc:docMk/>
          <pc:sldMk cId="2693028731" sldId="1545"/>
        </pc:sldMkLst>
      </pc:sldChg>
      <pc:sldChg chg="add modTransition">
        <pc:chgData name="Catherine Fick" userId="9c35ed52-bc1b-41bd-be7c-e019325f8032" providerId="ADAL" clId="{11404988-3894-4A29-8036-55D75C8501FC}" dt="2026-05-26T14:00:16.287" v="8555"/>
        <pc:sldMkLst>
          <pc:docMk/>
          <pc:sldMk cId="4149734595" sldId="1546"/>
        </pc:sldMkLst>
      </pc:sldChg>
      <pc:sldChg chg="modSp add mod modTransition">
        <pc:chgData name="Catherine Fick" userId="9c35ed52-bc1b-41bd-be7c-e019325f8032" providerId="ADAL" clId="{11404988-3894-4A29-8036-55D75C8501FC}" dt="2026-05-26T14:00:16.287" v="8555"/>
        <pc:sldMkLst>
          <pc:docMk/>
          <pc:sldMk cId="4026096736" sldId="1549"/>
        </pc:sldMkLst>
        <pc:spChg chg="mod">
          <ac:chgData name="Catherine Fick" userId="9c35ed52-bc1b-41bd-be7c-e019325f8032" providerId="ADAL" clId="{11404988-3894-4A29-8036-55D75C8501FC}" dt="2026-05-14T08:42:49.226" v="1179" actId="207"/>
          <ac:spMkLst>
            <pc:docMk/>
            <pc:sldMk cId="4026096736" sldId="1549"/>
            <ac:spMk id="4" creationId="{77201E97-0E62-9A2A-790C-BA6457B6D59E}"/>
          </ac:spMkLst>
        </pc:spChg>
      </pc:sldChg>
      <pc:sldChg chg="modSp add mod modTransition">
        <pc:chgData name="Catherine Fick" userId="9c35ed52-bc1b-41bd-be7c-e019325f8032" providerId="ADAL" clId="{11404988-3894-4A29-8036-55D75C8501FC}" dt="2026-05-26T14:00:16.287" v="8555"/>
        <pc:sldMkLst>
          <pc:docMk/>
          <pc:sldMk cId="554359690" sldId="1550"/>
        </pc:sldMkLst>
        <pc:spChg chg="mod">
          <ac:chgData name="Catherine Fick" userId="9c35ed52-bc1b-41bd-be7c-e019325f8032" providerId="ADAL" clId="{11404988-3894-4A29-8036-55D75C8501FC}" dt="2026-05-14T08:46:25.074" v="1361" actId="207"/>
          <ac:spMkLst>
            <pc:docMk/>
            <pc:sldMk cId="554359690" sldId="1550"/>
            <ac:spMk id="4" creationId="{99396F57-D9D0-57E6-3C17-9D52E4E88483}"/>
          </ac:spMkLst>
        </pc:spChg>
      </pc:sldChg>
      <pc:sldChg chg="modSp add mod modTransition modNotesTx">
        <pc:chgData name="Catherine Fick" userId="9c35ed52-bc1b-41bd-be7c-e019325f8032" providerId="ADAL" clId="{11404988-3894-4A29-8036-55D75C8501FC}" dt="2026-05-26T14:00:16.287" v="8555"/>
        <pc:sldMkLst>
          <pc:docMk/>
          <pc:sldMk cId="152032823" sldId="1552"/>
        </pc:sldMkLst>
        <pc:spChg chg="mod">
          <ac:chgData name="Catherine Fick" userId="9c35ed52-bc1b-41bd-be7c-e019325f8032" providerId="ADAL" clId="{11404988-3894-4A29-8036-55D75C8501FC}" dt="2026-05-14T08:39:29.278" v="1122" actId="207"/>
          <ac:spMkLst>
            <pc:docMk/>
            <pc:sldMk cId="152032823" sldId="1552"/>
            <ac:spMk id="4" creationId="{D670F765-D28D-7FF7-8276-8027A55C8F22}"/>
          </ac:spMkLst>
        </pc:spChg>
        <pc:spChg chg="mod">
          <ac:chgData name="Catherine Fick" userId="9c35ed52-bc1b-41bd-be7c-e019325f8032" providerId="ADAL" clId="{11404988-3894-4A29-8036-55D75C8501FC}" dt="2026-05-14T08:40:16.005" v="1153" actId="20577"/>
          <ac:spMkLst>
            <pc:docMk/>
            <pc:sldMk cId="152032823" sldId="1552"/>
            <ac:spMk id="5" creationId="{F0916C2F-3B72-21FB-3A15-21D636D54F30}"/>
          </ac:spMkLst>
        </pc:spChg>
      </pc:sldChg>
      <pc:sldChg chg="modSp add mod modTransition">
        <pc:chgData name="Catherine Fick" userId="9c35ed52-bc1b-41bd-be7c-e019325f8032" providerId="ADAL" clId="{11404988-3894-4A29-8036-55D75C8501FC}" dt="2026-05-26T14:00:16.287" v="8555"/>
        <pc:sldMkLst>
          <pc:docMk/>
          <pc:sldMk cId="3973892477" sldId="1554"/>
        </pc:sldMkLst>
        <pc:spChg chg="mod">
          <ac:chgData name="Catherine Fick" userId="9c35ed52-bc1b-41bd-be7c-e019325f8032" providerId="ADAL" clId="{11404988-3894-4A29-8036-55D75C8501FC}" dt="2026-05-14T13:09:00.032" v="5905" actId="20577"/>
          <ac:spMkLst>
            <pc:docMk/>
            <pc:sldMk cId="3973892477" sldId="1554"/>
            <ac:spMk id="5" creationId="{0F892759-428C-C222-24C8-2A4458A84BD5}"/>
          </ac:spMkLst>
        </pc:spChg>
      </pc:sldChg>
      <pc:sldChg chg="modSp add mod modTransition setBg modNotesTx">
        <pc:chgData name="Catherine Fick" userId="9c35ed52-bc1b-41bd-be7c-e019325f8032" providerId="ADAL" clId="{11404988-3894-4A29-8036-55D75C8501FC}" dt="2026-05-26T14:00:16.287" v="8555"/>
        <pc:sldMkLst>
          <pc:docMk/>
          <pc:sldMk cId="241753150" sldId="1555"/>
        </pc:sldMkLst>
        <pc:spChg chg="mod">
          <ac:chgData name="Catherine Fick" userId="9c35ed52-bc1b-41bd-be7c-e019325f8032" providerId="ADAL" clId="{11404988-3894-4A29-8036-55D75C8501FC}" dt="2026-05-14T08:44:17.882" v="1225" actId="207"/>
          <ac:spMkLst>
            <pc:docMk/>
            <pc:sldMk cId="241753150" sldId="1555"/>
            <ac:spMk id="4" creationId="{1AB52AF8-7915-8942-A230-CBE7FC0A9CC9}"/>
          </ac:spMkLst>
        </pc:spChg>
        <pc:spChg chg="mod">
          <ac:chgData name="Catherine Fick" userId="9c35ed52-bc1b-41bd-be7c-e019325f8032" providerId="ADAL" clId="{11404988-3894-4A29-8036-55D75C8501FC}" dt="2026-05-14T11:37:42.485" v="4862" actId="20577"/>
          <ac:spMkLst>
            <pc:docMk/>
            <pc:sldMk cId="241753150" sldId="1555"/>
            <ac:spMk id="5" creationId="{B8B789F3-7946-4C72-8B25-AEDA41A283FA}"/>
          </ac:spMkLst>
        </pc:spChg>
      </pc:sldChg>
      <pc:sldChg chg="modSp add mod modTransition">
        <pc:chgData name="Catherine Fick" userId="9c35ed52-bc1b-41bd-be7c-e019325f8032" providerId="ADAL" clId="{11404988-3894-4A29-8036-55D75C8501FC}" dt="2026-05-26T14:00:16.287" v="8555"/>
        <pc:sldMkLst>
          <pc:docMk/>
          <pc:sldMk cId="3130507494" sldId="1556"/>
        </pc:sldMkLst>
        <pc:spChg chg="mod">
          <ac:chgData name="Catherine Fick" userId="9c35ed52-bc1b-41bd-be7c-e019325f8032" providerId="ADAL" clId="{11404988-3894-4A29-8036-55D75C8501FC}" dt="2026-05-14T10:38:22.313" v="2389" actId="20577"/>
          <ac:spMkLst>
            <pc:docMk/>
            <pc:sldMk cId="3130507494" sldId="1556"/>
            <ac:spMk id="5" creationId="{D1A348D8-E19E-479B-E50B-69F3A70D8C16}"/>
          </ac:spMkLst>
        </pc:spChg>
      </pc:sldChg>
      <pc:sldChg chg="addSp delSp modSp add mod ord modTransition modNotesTx">
        <pc:chgData name="Catherine Fick" userId="9c35ed52-bc1b-41bd-be7c-e019325f8032" providerId="ADAL" clId="{11404988-3894-4A29-8036-55D75C8501FC}" dt="2026-05-26T14:00:16.287" v="8555"/>
        <pc:sldMkLst>
          <pc:docMk/>
          <pc:sldMk cId="800409782" sldId="1557"/>
        </pc:sldMkLst>
        <pc:spChg chg="mod">
          <ac:chgData name="Catherine Fick" userId="9c35ed52-bc1b-41bd-be7c-e019325f8032" providerId="ADAL" clId="{11404988-3894-4A29-8036-55D75C8501FC}" dt="2026-05-14T10:16:57.213" v="1838" actId="114"/>
          <ac:spMkLst>
            <pc:docMk/>
            <pc:sldMk cId="800409782" sldId="1557"/>
            <ac:spMk id="3" creationId="{9B50A401-9B82-057C-56AB-A20DE6343CE7}"/>
          </ac:spMkLst>
        </pc:spChg>
        <pc:spChg chg="mod">
          <ac:chgData name="Catherine Fick" userId="9c35ed52-bc1b-41bd-be7c-e019325f8032" providerId="ADAL" clId="{11404988-3894-4A29-8036-55D75C8501FC}" dt="2026-05-14T10:16:31.012" v="1832" actId="20577"/>
          <ac:spMkLst>
            <pc:docMk/>
            <pc:sldMk cId="800409782" sldId="1557"/>
            <ac:spMk id="4" creationId="{2D919E58-4367-8FC4-6168-D5E0068C49F7}"/>
          </ac:spMkLst>
        </pc:spChg>
        <pc:picChg chg="add mod ord modCrop">
          <ac:chgData name="Catherine Fick" userId="9c35ed52-bc1b-41bd-be7c-e019325f8032" providerId="ADAL" clId="{11404988-3894-4A29-8036-55D75C8501FC}" dt="2026-05-14T10:29:56.653" v="2166" actId="167"/>
          <ac:picMkLst>
            <pc:docMk/>
            <pc:sldMk cId="800409782" sldId="1557"/>
            <ac:picMk id="5" creationId="{1E928D1B-C908-F800-88BC-7221A2623DD0}"/>
          </ac:picMkLst>
        </pc:picChg>
      </pc:sldChg>
      <pc:sldChg chg="addSp delSp modSp add mod modTransition modNotesTx">
        <pc:chgData name="Catherine Fick" userId="9c35ed52-bc1b-41bd-be7c-e019325f8032" providerId="ADAL" clId="{11404988-3894-4A29-8036-55D75C8501FC}" dt="2026-05-26T14:00:16.287" v="8555"/>
        <pc:sldMkLst>
          <pc:docMk/>
          <pc:sldMk cId="4041845736" sldId="1558"/>
        </pc:sldMkLst>
        <pc:spChg chg="mod">
          <ac:chgData name="Catherine Fick" userId="9c35ed52-bc1b-41bd-be7c-e019325f8032" providerId="ADAL" clId="{11404988-3894-4A29-8036-55D75C8501FC}" dt="2026-05-14T10:26:57.791" v="1880" actId="20577"/>
          <ac:spMkLst>
            <pc:docMk/>
            <pc:sldMk cId="4041845736" sldId="1558"/>
            <ac:spMk id="3" creationId="{04AD3DE1-D125-2FEF-364E-4666D4DB07BD}"/>
          </ac:spMkLst>
        </pc:spChg>
        <pc:spChg chg="mod">
          <ac:chgData name="Catherine Fick" userId="9c35ed52-bc1b-41bd-be7c-e019325f8032" providerId="ADAL" clId="{11404988-3894-4A29-8036-55D75C8501FC}" dt="2026-05-14T10:28:37.156" v="2161" actId="1036"/>
          <ac:spMkLst>
            <pc:docMk/>
            <pc:sldMk cId="4041845736" sldId="1558"/>
            <ac:spMk id="4" creationId="{EB75933E-C290-98E0-3BFF-5C9D8B2B878E}"/>
          </ac:spMkLst>
        </pc:spChg>
        <pc:picChg chg="add mod ord">
          <ac:chgData name="Catherine Fick" userId="9c35ed52-bc1b-41bd-be7c-e019325f8032" providerId="ADAL" clId="{11404988-3894-4A29-8036-55D75C8501FC}" dt="2026-05-14T13:26:20.627" v="6178" actId="167"/>
          <ac:picMkLst>
            <pc:docMk/>
            <pc:sldMk cId="4041845736" sldId="1558"/>
            <ac:picMk id="7" creationId="{102C0EBA-C245-C965-27D8-05410F1D0BDF}"/>
          </ac:picMkLst>
        </pc:picChg>
      </pc:sldChg>
      <pc:sldChg chg="addSp delSp modSp add mod modTransition modNotesTx">
        <pc:chgData name="Catherine Fick" userId="9c35ed52-bc1b-41bd-be7c-e019325f8032" providerId="ADAL" clId="{11404988-3894-4A29-8036-55D75C8501FC}" dt="2026-05-26T14:00:16.287" v="8555"/>
        <pc:sldMkLst>
          <pc:docMk/>
          <pc:sldMk cId="190519099" sldId="1559"/>
        </pc:sldMkLst>
        <pc:spChg chg="mod">
          <ac:chgData name="Catherine Fick" userId="9c35ed52-bc1b-41bd-be7c-e019325f8032" providerId="ADAL" clId="{11404988-3894-4A29-8036-55D75C8501FC}" dt="2026-05-14T10:33:04.057" v="2183" actId="20577"/>
          <ac:spMkLst>
            <pc:docMk/>
            <pc:sldMk cId="190519099" sldId="1559"/>
            <ac:spMk id="3" creationId="{4E5A7B76-DB5B-26C7-75F4-EA92BD26A1C0}"/>
          </ac:spMkLst>
        </pc:spChg>
        <pc:spChg chg="mod">
          <ac:chgData name="Catherine Fick" userId="9c35ed52-bc1b-41bd-be7c-e019325f8032" providerId="ADAL" clId="{11404988-3894-4A29-8036-55D75C8501FC}" dt="2026-05-14T10:33:35.031" v="2277" actId="20577"/>
          <ac:spMkLst>
            <pc:docMk/>
            <pc:sldMk cId="190519099" sldId="1559"/>
            <ac:spMk id="4" creationId="{CC93D91C-5156-61E4-F634-E73E6E16B594}"/>
          </ac:spMkLst>
        </pc:spChg>
        <pc:picChg chg="add mod ord modCrop">
          <ac:chgData name="Catherine Fick" userId="9c35ed52-bc1b-41bd-be7c-e019325f8032" providerId="ADAL" clId="{11404988-3894-4A29-8036-55D75C8501FC}" dt="2026-05-14T13:26:46.888" v="6194" actId="732"/>
          <ac:picMkLst>
            <pc:docMk/>
            <pc:sldMk cId="190519099" sldId="1559"/>
            <ac:picMk id="7" creationId="{D577DC87-63B9-BFD1-B3D5-77D7DB0C0624}"/>
          </ac:picMkLst>
        </pc:picChg>
      </pc:sldChg>
      <pc:sldChg chg="addSp delSp modSp add mod ord modTransition addAnim delAnim modAnim modNotesTx">
        <pc:chgData name="Catherine Fick" userId="9c35ed52-bc1b-41bd-be7c-e019325f8032" providerId="ADAL" clId="{11404988-3894-4A29-8036-55D75C8501FC}" dt="2026-05-26T14:00:16.287" v="8555"/>
        <pc:sldMkLst>
          <pc:docMk/>
          <pc:sldMk cId="2167437457" sldId="1560"/>
        </pc:sldMkLst>
        <pc:spChg chg="mod">
          <ac:chgData name="Catherine Fick" userId="9c35ed52-bc1b-41bd-be7c-e019325f8032" providerId="ADAL" clId="{11404988-3894-4A29-8036-55D75C8501FC}" dt="2026-05-19T11:00:59.817" v="6925" actId="20577"/>
          <ac:spMkLst>
            <pc:docMk/>
            <pc:sldMk cId="2167437457" sldId="1560"/>
            <ac:spMk id="3" creationId="{6E7E6144-5C13-02B9-765F-BAEC21195CA0}"/>
          </ac:spMkLst>
        </pc:spChg>
        <pc:spChg chg="add mod">
          <ac:chgData name="Catherine Fick" userId="9c35ed52-bc1b-41bd-be7c-e019325f8032" providerId="ADAL" clId="{11404988-3894-4A29-8036-55D75C8501FC}" dt="2026-05-19T11:11:24.378" v="7243" actId="1036"/>
          <ac:spMkLst>
            <pc:docMk/>
            <pc:sldMk cId="2167437457" sldId="1560"/>
            <ac:spMk id="7" creationId="{1E83242D-A4DF-0D55-4414-F56EA41B1374}"/>
          </ac:spMkLst>
        </pc:spChg>
        <pc:spChg chg="add mod">
          <ac:chgData name="Catherine Fick" userId="9c35ed52-bc1b-41bd-be7c-e019325f8032" providerId="ADAL" clId="{11404988-3894-4A29-8036-55D75C8501FC}" dt="2026-05-19T11:11:24.378" v="7243" actId="1036"/>
          <ac:spMkLst>
            <pc:docMk/>
            <pc:sldMk cId="2167437457" sldId="1560"/>
            <ac:spMk id="9" creationId="{42455C94-B0C5-F237-08D5-DAFE146AF711}"/>
          </ac:spMkLst>
        </pc:spChg>
        <pc:spChg chg="add mod">
          <ac:chgData name="Catherine Fick" userId="9c35ed52-bc1b-41bd-be7c-e019325f8032" providerId="ADAL" clId="{11404988-3894-4A29-8036-55D75C8501FC}" dt="2026-05-19T11:11:24.378" v="7243" actId="1036"/>
          <ac:spMkLst>
            <pc:docMk/>
            <pc:sldMk cId="2167437457" sldId="1560"/>
            <ac:spMk id="10" creationId="{1D15657B-C118-3EA9-0AB6-283202D8CE0C}"/>
          </ac:spMkLst>
        </pc:spChg>
        <pc:picChg chg="add mod ord">
          <ac:chgData name="Catherine Fick" userId="9c35ed52-bc1b-41bd-be7c-e019325f8032" providerId="ADAL" clId="{11404988-3894-4A29-8036-55D75C8501FC}" dt="2026-05-19T11:12:00.530" v="7254" actId="167"/>
          <ac:picMkLst>
            <pc:docMk/>
            <pc:sldMk cId="2167437457" sldId="1560"/>
            <ac:picMk id="12" creationId="{586F82F5-4C0B-D57A-38E0-EC55079074CC}"/>
          </ac:picMkLst>
        </pc:picChg>
      </pc:sldChg>
      <pc:sldChg chg="addSp delSp modSp add mod ord modTransition modNotesTx">
        <pc:chgData name="Catherine Fick" userId="9c35ed52-bc1b-41bd-be7c-e019325f8032" providerId="ADAL" clId="{11404988-3894-4A29-8036-55D75C8501FC}" dt="2026-05-26T14:00:16.287" v="8555"/>
        <pc:sldMkLst>
          <pc:docMk/>
          <pc:sldMk cId="4064313868" sldId="1561"/>
        </pc:sldMkLst>
        <pc:spChg chg="mod">
          <ac:chgData name="Catherine Fick" userId="9c35ed52-bc1b-41bd-be7c-e019325f8032" providerId="ADAL" clId="{11404988-3894-4A29-8036-55D75C8501FC}" dt="2026-05-14T11:02:09.536" v="2938" actId="20577"/>
          <ac:spMkLst>
            <pc:docMk/>
            <pc:sldMk cId="4064313868" sldId="1561"/>
            <ac:spMk id="3" creationId="{7BB641FC-137C-56D5-A505-3B7004A3A510}"/>
          </ac:spMkLst>
        </pc:spChg>
        <pc:spChg chg="mod">
          <ac:chgData name="Catherine Fick" userId="9c35ed52-bc1b-41bd-be7c-e019325f8032" providerId="ADAL" clId="{11404988-3894-4A29-8036-55D75C8501FC}" dt="2026-05-14T11:09:35.032" v="3449" actId="20577"/>
          <ac:spMkLst>
            <pc:docMk/>
            <pc:sldMk cId="4064313868" sldId="1561"/>
            <ac:spMk id="4" creationId="{B1DBB9A9-24FD-7BB4-9D34-DE2D33D7312E}"/>
          </ac:spMkLst>
        </pc:spChg>
        <pc:picChg chg="add mod ord">
          <ac:chgData name="Catherine Fick" userId="9c35ed52-bc1b-41bd-be7c-e019325f8032" providerId="ADAL" clId="{11404988-3894-4A29-8036-55D75C8501FC}" dt="2026-05-14T13:27:07.534" v="6196" actId="167"/>
          <ac:picMkLst>
            <pc:docMk/>
            <pc:sldMk cId="4064313868" sldId="1561"/>
            <ac:picMk id="6" creationId="{A72BCCF5-9D39-0379-A50E-159EE7F1AC71}"/>
          </ac:picMkLst>
        </pc:picChg>
        <pc:picChg chg="add mod">
          <ac:chgData name="Catherine Fick" userId="9c35ed52-bc1b-41bd-be7c-e019325f8032" providerId="ADAL" clId="{11404988-3894-4A29-8036-55D75C8501FC}" dt="2026-05-14T13:27:32.312" v="6199"/>
          <ac:picMkLst>
            <pc:docMk/>
            <pc:sldMk cId="4064313868" sldId="1561"/>
            <ac:picMk id="7" creationId="{E64114FC-B4FA-93BF-B832-2AC3D0F20A20}"/>
          </ac:picMkLst>
        </pc:picChg>
      </pc:sldChg>
      <pc:sldChg chg="add modTransition">
        <pc:chgData name="Catherine Fick" userId="9c35ed52-bc1b-41bd-be7c-e019325f8032" providerId="ADAL" clId="{11404988-3894-4A29-8036-55D75C8501FC}" dt="2026-05-26T14:00:16.287" v="8555"/>
        <pc:sldMkLst>
          <pc:docMk/>
          <pc:sldMk cId="861977261" sldId="1562"/>
        </pc:sldMkLst>
      </pc:sldChg>
      <pc:sldChg chg="addSp delSp modSp add mod modTransition modNotesTx">
        <pc:chgData name="Catherine Fick" userId="9c35ed52-bc1b-41bd-be7c-e019325f8032" providerId="ADAL" clId="{11404988-3894-4A29-8036-55D75C8501FC}" dt="2026-05-26T14:00:16.287" v="8555"/>
        <pc:sldMkLst>
          <pc:docMk/>
          <pc:sldMk cId="3632966377" sldId="1563"/>
        </pc:sldMkLst>
        <pc:spChg chg="mod">
          <ac:chgData name="Catherine Fick" userId="9c35ed52-bc1b-41bd-be7c-e019325f8032" providerId="ADAL" clId="{11404988-3894-4A29-8036-55D75C8501FC}" dt="2026-05-14T13:21:37.340" v="6013" actId="20577"/>
          <ac:spMkLst>
            <pc:docMk/>
            <pc:sldMk cId="3632966377" sldId="1563"/>
            <ac:spMk id="3" creationId="{E50859CE-935C-5689-EA13-2385637961AF}"/>
          </ac:spMkLst>
        </pc:spChg>
        <pc:spChg chg="mod">
          <ac:chgData name="Catherine Fick" userId="9c35ed52-bc1b-41bd-be7c-e019325f8032" providerId="ADAL" clId="{11404988-3894-4A29-8036-55D75C8501FC}" dt="2026-05-26T13:52:31.009" v="8373" actId="20577"/>
          <ac:spMkLst>
            <pc:docMk/>
            <pc:sldMk cId="3632966377" sldId="1563"/>
            <ac:spMk id="4" creationId="{1E77BAB6-B593-0AD9-F68A-170201280A0F}"/>
          </ac:spMkLst>
        </pc:spChg>
        <pc:picChg chg="add mod">
          <ac:chgData name="Catherine Fick" userId="9c35ed52-bc1b-41bd-be7c-e019325f8032" providerId="ADAL" clId="{11404988-3894-4A29-8036-55D75C8501FC}" dt="2026-05-14T13:22:52.122" v="6017" actId="1076"/>
          <ac:picMkLst>
            <pc:docMk/>
            <pc:sldMk cId="3632966377" sldId="1563"/>
            <ac:picMk id="5" creationId="{12F9DE81-C575-9F2B-FC85-4F59785A2C52}"/>
          </ac:picMkLst>
        </pc:picChg>
      </pc:sldChg>
      <pc:sldChg chg="modTransition">
        <pc:chgData name="Catherine Fick" userId="9c35ed52-bc1b-41bd-be7c-e019325f8032" providerId="ADAL" clId="{11404988-3894-4A29-8036-55D75C8501FC}" dt="2026-05-26T14:00:16.287" v="8555"/>
        <pc:sldMkLst>
          <pc:docMk/>
          <pc:sldMk cId="3903853401" sldId="1564"/>
        </pc:sldMkLst>
      </pc:sldChg>
      <pc:sldChg chg="add modTransition">
        <pc:chgData name="Catherine Fick" userId="9c35ed52-bc1b-41bd-be7c-e019325f8032" providerId="ADAL" clId="{11404988-3894-4A29-8036-55D75C8501FC}" dt="2026-05-26T14:00:16.287" v="8555"/>
        <pc:sldMkLst>
          <pc:docMk/>
          <pc:sldMk cId="3033814028" sldId="1565"/>
        </pc:sldMkLst>
      </pc:sldChg>
      <pc:sldMasterChg chg="modTransition modSldLayout">
        <pc:chgData name="Catherine Fick" userId="9c35ed52-bc1b-41bd-be7c-e019325f8032" providerId="ADAL" clId="{11404988-3894-4A29-8036-55D75C8501FC}" dt="2026-05-26T14:00:16.287" v="8555"/>
        <pc:sldMasterMkLst>
          <pc:docMk/>
          <pc:sldMasterMk cId="1498917992" sldId="2147483648"/>
        </pc:sldMasterMkLst>
        <pc:sldLayoutChg chg="modTransition">
          <pc:chgData name="Catherine Fick" userId="9c35ed52-bc1b-41bd-be7c-e019325f8032" providerId="ADAL" clId="{11404988-3894-4A29-8036-55D75C8501FC}" dt="2026-05-26T14:00:16.287" v="8555"/>
          <pc:sldLayoutMkLst>
            <pc:docMk/>
            <pc:sldMasterMk cId="1498917992" sldId="2147483648"/>
            <pc:sldLayoutMk cId="1266986970" sldId="2147483649"/>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614130008" sldId="2147483650"/>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4142679764" sldId="2147483651"/>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1767062173" sldId="2147483652"/>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1361222458" sldId="2147483653"/>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4277479111" sldId="2147483654"/>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885987834" sldId="2147483655"/>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3164489060" sldId="2147483656"/>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37417260" sldId="2147483657"/>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3463218404" sldId="2147483658"/>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3340865287" sldId="2147483659"/>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554057281" sldId="2147483672"/>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1817503914" sldId="2147483673"/>
          </pc:sldLayoutMkLst>
        </pc:sldLayoutChg>
        <pc:sldLayoutChg chg="modTransition">
          <pc:chgData name="Catherine Fick" userId="9c35ed52-bc1b-41bd-be7c-e019325f8032" providerId="ADAL" clId="{11404988-3894-4A29-8036-55D75C8501FC}" dt="2026-05-26T14:00:16.287" v="8555"/>
          <pc:sldLayoutMkLst>
            <pc:docMk/>
            <pc:sldMasterMk cId="1498917992" sldId="2147483648"/>
            <pc:sldLayoutMk cId="2548704596" sldId="2147483674"/>
          </pc:sldLayoutMkLst>
        </pc:sldLayoutChg>
      </pc:sldMasterChg>
      <pc:sldMasterChg chg="modTransition modSldLayout">
        <pc:chgData name="Catherine Fick" userId="9c35ed52-bc1b-41bd-be7c-e019325f8032" providerId="ADAL" clId="{11404988-3894-4A29-8036-55D75C8501FC}" dt="2026-05-26T14:00:16.287" v="8555"/>
        <pc:sldMasterMkLst>
          <pc:docMk/>
          <pc:sldMasterMk cId="3223158119" sldId="2147483660"/>
        </pc:sldMasterMkLst>
        <pc:sldLayoutChg chg="modTransition">
          <pc:chgData name="Catherine Fick" userId="9c35ed52-bc1b-41bd-be7c-e019325f8032" providerId="ADAL" clId="{11404988-3894-4A29-8036-55D75C8501FC}" dt="2026-05-26T14:00:16.287" v="8555"/>
          <pc:sldLayoutMkLst>
            <pc:docMk/>
            <pc:sldMasterMk cId="3223158119" sldId="2147483660"/>
            <pc:sldLayoutMk cId="1578733191" sldId="2147483661"/>
          </pc:sldLayoutMkLst>
        </pc:sldLayoutChg>
        <pc:sldLayoutChg chg="modTransition">
          <pc:chgData name="Catherine Fick" userId="9c35ed52-bc1b-41bd-be7c-e019325f8032" providerId="ADAL" clId="{11404988-3894-4A29-8036-55D75C8501FC}" dt="2026-05-26T14:00:16.287" v="8555"/>
          <pc:sldLayoutMkLst>
            <pc:docMk/>
            <pc:sldMasterMk cId="3223158119" sldId="2147483660"/>
            <pc:sldLayoutMk cId="1276722541" sldId="2147483662"/>
          </pc:sldLayoutMkLst>
        </pc:sldLayoutChg>
        <pc:sldLayoutChg chg="modTransition">
          <pc:chgData name="Catherine Fick" userId="9c35ed52-bc1b-41bd-be7c-e019325f8032" providerId="ADAL" clId="{11404988-3894-4A29-8036-55D75C8501FC}" dt="2026-05-26T14:00:16.287" v="8555"/>
          <pc:sldLayoutMkLst>
            <pc:docMk/>
            <pc:sldMasterMk cId="3223158119" sldId="2147483660"/>
            <pc:sldLayoutMk cId="851953283" sldId="2147483663"/>
          </pc:sldLayoutMkLst>
        </pc:sldLayoutChg>
        <pc:sldLayoutChg chg="modTransition">
          <pc:chgData name="Catherine Fick" userId="9c35ed52-bc1b-41bd-be7c-e019325f8032" providerId="ADAL" clId="{11404988-3894-4A29-8036-55D75C8501FC}" dt="2026-05-26T14:00:16.287" v="8555"/>
          <pc:sldLayoutMkLst>
            <pc:docMk/>
            <pc:sldMasterMk cId="3223158119" sldId="2147483660"/>
            <pc:sldLayoutMk cId="981024385" sldId="2147483664"/>
          </pc:sldLayoutMkLst>
        </pc:sldLayoutChg>
        <pc:sldLayoutChg chg="modTransition">
          <pc:chgData name="Catherine Fick" userId="9c35ed52-bc1b-41bd-be7c-e019325f8032" providerId="ADAL" clId="{11404988-3894-4A29-8036-55D75C8501FC}" dt="2026-05-26T14:00:16.287" v="8555"/>
          <pc:sldLayoutMkLst>
            <pc:docMk/>
            <pc:sldMasterMk cId="3223158119" sldId="2147483660"/>
            <pc:sldLayoutMk cId="2720790758" sldId="2147483665"/>
          </pc:sldLayoutMkLst>
        </pc:sldLayoutChg>
        <pc:sldLayoutChg chg="modTransition">
          <pc:chgData name="Catherine Fick" userId="9c35ed52-bc1b-41bd-be7c-e019325f8032" providerId="ADAL" clId="{11404988-3894-4A29-8036-55D75C8501FC}" dt="2026-05-26T14:00:16.287" v="8555"/>
          <pc:sldLayoutMkLst>
            <pc:docMk/>
            <pc:sldMasterMk cId="3223158119" sldId="2147483660"/>
            <pc:sldLayoutMk cId="1584240121" sldId="2147483666"/>
          </pc:sldLayoutMkLst>
        </pc:sldLayoutChg>
        <pc:sldLayoutChg chg="modTransition">
          <pc:chgData name="Catherine Fick" userId="9c35ed52-bc1b-41bd-be7c-e019325f8032" providerId="ADAL" clId="{11404988-3894-4A29-8036-55D75C8501FC}" dt="2026-05-26T14:00:16.287" v="8555"/>
          <pc:sldLayoutMkLst>
            <pc:docMk/>
            <pc:sldMasterMk cId="3223158119" sldId="2147483660"/>
            <pc:sldLayoutMk cId="2661865491" sldId="2147483667"/>
          </pc:sldLayoutMkLst>
        </pc:sldLayoutChg>
        <pc:sldLayoutChg chg="modTransition">
          <pc:chgData name="Catherine Fick" userId="9c35ed52-bc1b-41bd-be7c-e019325f8032" providerId="ADAL" clId="{11404988-3894-4A29-8036-55D75C8501FC}" dt="2026-05-26T14:00:16.287" v="8555"/>
          <pc:sldLayoutMkLst>
            <pc:docMk/>
            <pc:sldMasterMk cId="3223158119" sldId="2147483660"/>
            <pc:sldLayoutMk cId="1780641796" sldId="2147483668"/>
          </pc:sldLayoutMkLst>
        </pc:sldLayoutChg>
        <pc:sldLayoutChg chg="modTransition">
          <pc:chgData name="Catherine Fick" userId="9c35ed52-bc1b-41bd-be7c-e019325f8032" providerId="ADAL" clId="{11404988-3894-4A29-8036-55D75C8501FC}" dt="2026-05-26T14:00:16.287" v="8555"/>
          <pc:sldLayoutMkLst>
            <pc:docMk/>
            <pc:sldMasterMk cId="3223158119" sldId="2147483660"/>
            <pc:sldLayoutMk cId="3077116811" sldId="2147483669"/>
          </pc:sldLayoutMkLst>
        </pc:sldLayoutChg>
        <pc:sldLayoutChg chg="modTransition">
          <pc:chgData name="Catherine Fick" userId="9c35ed52-bc1b-41bd-be7c-e019325f8032" providerId="ADAL" clId="{11404988-3894-4A29-8036-55D75C8501FC}" dt="2026-05-26T14:00:16.287" v="8555"/>
          <pc:sldLayoutMkLst>
            <pc:docMk/>
            <pc:sldMasterMk cId="3223158119" sldId="2147483660"/>
            <pc:sldLayoutMk cId="2240051201" sldId="2147483670"/>
          </pc:sldLayoutMkLst>
        </pc:sldLayoutChg>
        <pc:sldLayoutChg chg="modTransition">
          <pc:chgData name="Catherine Fick" userId="9c35ed52-bc1b-41bd-be7c-e019325f8032" providerId="ADAL" clId="{11404988-3894-4A29-8036-55D75C8501FC}" dt="2026-05-26T14:00:16.287" v="8555"/>
          <pc:sldLayoutMkLst>
            <pc:docMk/>
            <pc:sldMasterMk cId="3223158119" sldId="2147483660"/>
            <pc:sldLayoutMk cId="1286836204" sldId="2147483671"/>
          </pc:sldLayoutMkLst>
        </pc:sldLayoutChg>
      </pc:sldMasterChg>
    </pc:docChg>
  </pc:docChgLst>
  <pc:docChgLst>
    <pc:chgData name="Alicia Stander" userId="cadfe024-853e-4fc2-8849-c3825381eb5d" providerId="ADAL" clId="{CEB16AE6-1688-4347-A573-66309260E912}"/>
    <pc:docChg chg="modSld">
      <pc:chgData name="Alicia Stander" userId="cadfe024-853e-4fc2-8849-c3825381eb5d" providerId="ADAL" clId="{CEB16AE6-1688-4347-A573-66309260E912}" dt="2026-05-25T09:38:06.358" v="150" actId="20577"/>
      <pc:docMkLst>
        <pc:docMk/>
      </pc:docMkLst>
      <pc:sldChg chg="modNotesTx">
        <pc:chgData name="Alicia Stander" userId="cadfe024-853e-4fc2-8849-c3825381eb5d" providerId="ADAL" clId="{CEB16AE6-1688-4347-A573-66309260E912}" dt="2026-05-25T09:34:49.437" v="119" actId="20577"/>
        <pc:sldMkLst>
          <pc:docMk/>
          <pc:sldMk cId="3605083193" sldId="734"/>
        </pc:sldMkLst>
      </pc:sldChg>
      <pc:sldChg chg="modSp mod">
        <pc:chgData name="Alicia Stander" userId="cadfe024-853e-4fc2-8849-c3825381eb5d" providerId="ADAL" clId="{CEB16AE6-1688-4347-A573-66309260E912}" dt="2026-05-25T09:35:49.542" v="130" actId="20577"/>
        <pc:sldMkLst>
          <pc:docMk/>
          <pc:sldMk cId="190519099" sldId="1559"/>
        </pc:sldMkLst>
        <pc:spChg chg="mod">
          <ac:chgData name="Alicia Stander" userId="cadfe024-853e-4fc2-8849-c3825381eb5d" providerId="ADAL" clId="{CEB16AE6-1688-4347-A573-66309260E912}" dt="2026-05-25T09:35:49.542" v="130" actId="20577"/>
          <ac:spMkLst>
            <pc:docMk/>
            <pc:sldMk cId="190519099" sldId="1559"/>
            <ac:spMk id="4" creationId="{CC93D91C-5156-61E4-F634-E73E6E16B594}"/>
          </ac:spMkLst>
        </pc:spChg>
      </pc:sldChg>
      <pc:sldChg chg="modNotesTx">
        <pc:chgData name="Alicia Stander" userId="cadfe024-853e-4fc2-8849-c3825381eb5d" providerId="ADAL" clId="{CEB16AE6-1688-4347-A573-66309260E912}" dt="2026-05-25T09:38:06.358" v="150" actId="20577"/>
        <pc:sldMkLst>
          <pc:docMk/>
          <pc:sldMk cId="3033814028" sldId="156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BEFD2C-0D5A-45CE-A913-7BFFF2F85A6F}" type="datetimeFigureOut">
              <a:rPr lang="en-ZA" smtClean="0"/>
              <a:t>2026/05/29</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023C91-B964-458D-AB5A-230A8D7CD700}" type="slidenum">
              <a:rPr lang="en-ZA" smtClean="0"/>
              <a:t>‹#›</a:t>
            </a:fld>
            <a:endParaRPr lang="en-ZA"/>
          </a:p>
        </p:txBody>
      </p:sp>
    </p:spTree>
    <p:extLst>
      <p:ext uri="{BB962C8B-B14F-4D97-AF65-F5344CB8AC3E}">
        <p14:creationId xmlns:p14="http://schemas.microsoft.com/office/powerpoint/2010/main" val="37474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Hello everyone! And welcome to part two of our Holiday Defence training! I am _____, an Education Specialist at Esse Skincare.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markets already using the Esse Institute, these online trainings contribute toward your Elective Points and progress toward achieving your next level. Please note that, in order to be marked as present and receive points for the session, you are required to attend at least 80% of the training session.</a:t>
            </a:r>
            <a:endParaRPr lang="en-US"/>
          </a:p>
          <a:p>
            <a:endParaRPr lang="en-US"/>
          </a:p>
        </p:txBody>
      </p:sp>
      <p:sp>
        <p:nvSpPr>
          <p:cNvPr id="4" name="Slide Number Placeholder 3"/>
          <p:cNvSpPr>
            <a:spLocks noGrp="1"/>
          </p:cNvSpPr>
          <p:nvPr>
            <p:ph type="sldNum" sz="quarter" idx="10"/>
          </p:nvPr>
        </p:nvSpPr>
        <p:spPr/>
        <p:txBody>
          <a:bodyPr/>
          <a:lstStyle/>
          <a:p>
            <a:fld id="{637D418F-27E6-5842-B81D-5BCBC181C495}" type="slidenum">
              <a:rPr lang="en-US" smtClean="0"/>
              <a:t>1</a:t>
            </a:fld>
            <a:endParaRPr lang="en-US"/>
          </a:p>
        </p:txBody>
      </p:sp>
    </p:spTree>
    <p:extLst>
      <p:ext uri="{BB962C8B-B14F-4D97-AF65-F5344CB8AC3E}">
        <p14:creationId xmlns:p14="http://schemas.microsoft.com/office/powerpoint/2010/main" val="825549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1424F-7891-8B7D-B207-DC82473B86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B7523D-024F-B04B-F998-DDDA1494B1F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3F99470-F5AA-6149-25F2-66B95991A79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7C8C0D4-F27E-84CC-05EA-DFD1FCA21E04}"/>
              </a:ext>
            </a:extLst>
          </p:cNvPr>
          <p:cNvSpPr>
            <a:spLocks noGrp="1"/>
          </p:cNvSpPr>
          <p:nvPr>
            <p:ph type="sldNum" sz="quarter" idx="10"/>
          </p:nvPr>
        </p:nvSpPr>
        <p:spPr/>
        <p:txBody>
          <a:bodyPr/>
          <a:lstStyle/>
          <a:p>
            <a:fld id="{637D418F-27E6-5842-B81D-5BCBC181C495}" type="slidenum">
              <a:rPr lang="en-US" smtClean="0"/>
              <a:t>10</a:t>
            </a:fld>
            <a:endParaRPr lang="en-US"/>
          </a:p>
        </p:txBody>
      </p:sp>
    </p:spTree>
    <p:extLst>
      <p:ext uri="{BB962C8B-B14F-4D97-AF65-F5344CB8AC3E}">
        <p14:creationId xmlns:p14="http://schemas.microsoft.com/office/powerpoint/2010/main" val="1288032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DE5A9-5060-101D-CD38-931C97ED70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E5240D-404A-D639-C341-404CF94C960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070C4ED-A46C-0A97-D6A6-B0C7E47812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Ximenia Americana is commonly known as the wild plum and the shrub-like tree reaches between 4 – 7m in height and is found throughout the tropics.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The fruit contains one large seed that has up to 60% oil content.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Traditionally, Ximenia oil is pressed from the seeds of </a:t>
            </a:r>
            <a:r>
              <a:rPr lang="en-GB" sz="1200" i="1" kern="1200">
                <a:solidFill>
                  <a:schemeClr val="tx1"/>
                </a:solidFill>
                <a:effectLst/>
                <a:latin typeface="+mn-lt"/>
                <a:ea typeface="+mn-ea"/>
                <a:cs typeface="+mn-cs"/>
              </a:rPr>
              <a:t>Ximenia americana</a:t>
            </a:r>
            <a:r>
              <a:rPr lang="en-GB"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At Esse, we use a supercritical fluid extraction with CO2, which is environmentally friendly and yields a superior end-product.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There are two interesting aspects to the oil. </a:t>
            </a:r>
          </a:p>
        </p:txBody>
      </p:sp>
      <p:sp>
        <p:nvSpPr>
          <p:cNvPr id="4" name="Slide Number Placeholder 3">
            <a:extLst>
              <a:ext uri="{FF2B5EF4-FFF2-40B4-BE49-F238E27FC236}">
                <a16:creationId xmlns:a16="http://schemas.microsoft.com/office/drawing/2014/main" id="{A93432C0-DB10-EE86-10C7-0C8306BD43E6}"/>
              </a:ext>
            </a:extLst>
          </p:cNvPr>
          <p:cNvSpPr>
            <a:spLocks noGrp="1"/>
          </p:cNvSpPr>
          <p:nvPr>
            <p:ph type="sldNum" sz="quarter" idx="10"/>
          </p:nvPr>
        </p:nvSpPr>
        <p:spPr/>
        <p:txBody>
          <a:bodyPr/>
          <a:lstStyle/>
          <a:p>
            <a:fld id="{637D418F-27E6-5842-B81D-5BCBC181C495}" type="slidenum">
              <a:rPr lang="en-US" smtClean="0"/>
              <a:t>11</a:t>
            </a:fld>
            <a:endParaRPr lang="en-US"/>
          </a:p>
        </p:txBody>
      </p:sp>
    </p:spTree>
    <p:extLst>
      <p:ext uri="{BB962C8B-B14F-4D97-AF65-F5344CB8AC3E}">
        <p14:creationId xmlns:p14="http://schemas.microsoft.com/office/powerpoint/2010/main" val="1536476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49FEA-6F74-3C6C-9EE7-88784261D4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BDCAA9-9644-616F-4F56-FF5DA1B388A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C395D2A-6129-02F6-23C2-FF8C802BAA9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Ximenynic Acid makes up around 20% of the oil.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This fatty acid contains a very rare triple bond in the carbon chain.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This bond is quite reactive and when the oil is exposed to UV light or free radicals, it links with other fatty acids to form a network that can act as a protective layer on skin.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This strange fatty acid also increases blood flow to the skin, increasing oxygen and nutrient delivery to the skin.</a:t>
            </a:r>
          </a:p>
        </p:txBody>
      </p:sp>
      <p:sp>
        <p:nvSpPr>
          <p:cNvPr id="4" name="Slide Number Placeholder 3">
            <a:extLst>
              <a:ext uri="{FF2B5EF4-FFF2-40B4-BE49-F238E27FC236}">
                <a16:creationId xmlns:a16="http://schemas.microsoft.com/office/drawing/2014/main" id="{499A135A-8AEB-920A-E1CE-0DEF14E4664F}"/>
              </a:ext>
            </a:extLst>
          </p:cNvPr>
          <p:cNvSpPr>
            <a:spLocks noGrp="1"/>
          </p:cNvSpPr>
          <p:nvPr>
            <p:ph type="sldNum" sz="quarter" idx="10"/>
          </p:nvPr>
        </p:nvSpPr>
        <p:spPr/>
        <p:txBody>
          <a:bodyPr/>
          <a:lstStyle/>
          <a:p>
            <a:fld id="{637D418F-27E6-5842-B81D-5BCBC181C495}" type="slidenum">
              <a:rPr lang="en-US" smtClean="0"/>
              <a:t>12</a:t>
            </a:fld>
            <a:endParaRPr lang="en-US"/>
          </a:p>
        </p:txBody>
      </p:sp>
    </p:spTree>
    <p:extLst>
      <p:ext uri="{BB962C8B-B14F-4D97-AF65-F5344CB8AC3E}">
        <p14:creationId xmlns:p14="http://schemas.microsoft.com/office/powerpoint/2010/main" val="3063155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5A2D6-9B58-DD5E-C03E-2209CD8C46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59D27E-915F-0866-EF47-2F58655FC63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4297E5C-BA3C-DE31-E871-8B3421063DE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Ximenia oil also contains more than 30% Very Long Chain Fatty Acids, which are uncommon in nature. Human sebum contains these rare fatty acids and this unique nutrient source is digestible by our co-evolved microbes but is more difficult for pathogens to use as energy. So this oil works a lot like a skin prebiotic. </a:t>
            </a:r>
          </a:p>
        </p:txBody>
      </p:sp>
      <p:sp>
        <p:nvSpPr>
          <p:cNvPr id="4" name="Slide Number Placeholder 3">
            <a:extLst>
              <a:ext uri="{FF2B5EF4-FFF2-40B4-BE49-F238E27FC236}">
                <a16:creationId xmlns:a16="http://schemas.microsoft.com/office/drawing/2014/main" id="{5CAB7FE9-9FBE-D6FD-F9E1-CA625D3D8598}"/>
              </a:ext>
            </a:extLst>
          </p:cNvPr>
          <p:cNvSpPr>
            <a:spLocks noGrp="1"/>
          </p:cNvSpPr>
          <p:nvPr>
            <p:ph type="sldNum" sz="quarter" idx="10"/>
          </p:nvPr>
        </p:nvSpPr>
        <p:spPr/>
        <p:txBody>
          <a:bodyPr/>
          <a:lstStyle/>
          <a:p>
            <a:fld id="{637D418F-27E6-5842-B81D-5BCBC181C495}" type="slidenum">
              <a:rPr lang="en-US" smtClean="0"/>
              <a:t>13</a:t>
            </a:fld>
            <a:endParaRPr lang="en-US"/>
          </a:p>
        </p:txBody>
      </p:sp>
    </p:spTree>
    <p:extLst>
      <p:ext uri="{BB962C8B-B14F-4D97-AF65-F5344CB8AC3E}">
        <p14:creationId xmlns:p14="http://schemas.microsoft.com/office/powerpoint/2010/main" val="1959310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6AD18-DAA4-FEF0-9908-61D65E38AD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6F2616-2CBA-6EDA-74E1-FC49E3A7514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6A32DAB-4421-8D92-A2B1-DD213E694FC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4284A98-83FC-6592-BBF2-0D1902857B11}"/>
              </a:ext>
            </a:extLst>
          </p:cNvPr>
          <p:cNvSpPr>
            <a:spLocks noGrp="1"/>
          </p:cNvSpPr>
          <p:nvPr>
            <p:ph type="sldNum" sz="quarter" idx="10"/>
          </p:nvPr>
        </p:nvSpPr>
        <p:spPr/>
        <p:txBody>
          <a:bodyPr/>
          <a:lstStyle/>
          <a:p>
            <a:fld id="{637D418F-27E6-5842-B81D-5BCBC181C495}" type="slidenum">
              <a:rPr lang="en-US" smtClean="0"/>
              <a:t>14</a:t>
            </a:fld>
            <a:endParaRPr lang="en-US"/>
          </a:p>
        </p:txBody>
      </p:sp>
    </p:spTree>
    <p:extLst>
      <p:ext uri="{BB962C8B-B14F-4D97-AF65-F5344CB8AC3E}">
        <p14:creationId xmlns:p14="http://schemas.microsoft.com/office/powerpoint/2010/main" val="3806341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550EB-CD82-A6B0-4A27-258818CA22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FA2149-6FA2-276B-ED92-337D9EB3D4C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71944ED-1531-F4F4-D48F-AC14762BF211}"/>
              </a:ext>
            </a:extLst>
          </p:cNvPr>
          <p:cNvSpPr>
            <a:spLocks noGrp="1"/>
          </p:cNvSpPr>
          <p:nvPr>
            <p:ph type="body" idx="1"/>
          </p:nvPr>
        </p:nvSpPr>
        <p:spPr/>
        <p:txBody>
          <a:bodyPr/>
          <a:lstStyle/>
          <a:p>
            <a:r>
              <a:rPr lang="en-US" sz="2400"/>
              <a:t>Oils have developed a negative reputation in the skincare industry over many decades, leaving many clients hesitant to use them. However, having the right quality and quantity of oil on the skin is essential for a healthy skin microbiome.</a:t>
            </a:r>
          </a:p>
          <a:p>
            <a:endParaRPr lang="en-US" sz="2400"/>
          </a:p>
          <a:p>
            <a:r>
              <a:rPr lang="en-US" sz="2400"/>
              <a:t>It is important to remember that we use oils that work with the skin, supporting the microbiome rather than creating an occlusive, oily layer on the surface.</a:t>
            </a:r>
          </a:p>
          <a:p>
            <a:endParaRPr lang="en-US" sz="2400"/>
          </a:p>
          <a:p>
            <a:r>
              <a:rPr lang="en-US" sz="2400"/>
              <a:t>The oils we use are non-comedogenic, meaning they will not block pores or cause breakouts.</a:t>
            </a:r>
          </a:p>
          <a:p>
            <a:endParaRPr lang="en-US" sz="2400"/>
          </a:p>
          <a:p>
            <a:r>
              <a:rPr lang="en-US" sz="2400"/>
              <a:t>Our oils are also non-occlusive, allowing products applied over them to penetrate effectively through the oil layer.</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kumimoji="0" lang="en-ZA" sz="2400" b="0" i="0" u="none" strike="noStrike" kern="1200" cap="none" spc="0" normalizeH="0" baseline="0" noProof="0">
              <a:ln>
                <a:noFill/>
              </a:ln>
              <a:solidFill>
                <a:prstClr val="black"/>
              </a:solidFill>
              <a:effectLst/>
              <a:uLnTx/>
              <a:uFillTx/>
              <a:latin typeface="Montserrat Light" panose="00000400000000000000" pitchFamily="2" charset="0"/>
              <a:ea typeface="+mn-ea"/>
              <a:cs typeface="+mn-cs"/>
            </a:endParaRP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kumimoji="0" lang="en-ZA" sz="2400" b="0" i="0" u="none" strike="noStrike" kern="1200" cap="none" spc="0" normalizeH="0" baseline="0" noProof="0">
                <a:ln>
                  <a:noFill/>
                </a:ln>
                <a:solidFill>
                  <a:prstClr val="black"/>
                </a:solidFill>
                <a:effectLst/>
                <a:uLnTx/>
                <a:uFillTx/>
                <a:latin typeface="Montserrat Light" panose="00000400000000000000" pitchFamily="2" charset="0"/>
                <a:ea typeface="+mn-ea"/>
                <a:cs typeface="+mn-cs"/>
              </a:rPr>
              <a:t>Let’s take a further look at oils.</a:t>
            </a:r>
          </a:p>
        </p:txBody>
      </p:sp>
      <p:sp>
        <p:nvSpPr>
          <p:cNvPr id="4" name="Slide Number Placeholder 3">
            <a:extLst>
              <a:ext uri="{FF2B5EF4-FFF2-40B4-BE49-F238E27FC236}">
                <a16:creationId xmlns:a16="http://schemas.microsoft.com/office/drawing/2014/main" id="{203D2456-9EF1-8CB8-C9EB-745253D04624}"/>
              </a:ext>
            </a:extLst>
          </p:cNvPr>
          <p:cNvSpPr>
            <a:spLocks noGrp="1"/>
          </p:cNvSpPr>
          <p:nvPr>
            <p:ph type="sldNum" sz="quarter" idx="10"/>
          </p:nvPr>
        </p:nvSpPr>
        <p:spPr/>
        <p:txBody>
          <a:bodyPr/>
          <a:lstStyle/>
          <a:p>
            <a:fld id="{637D418F-27E6-5842-B81D-5BCBC181C495}" type="slidenum">
              <a:rPr lang="en-US" smtClean="0"/>
              <a:t>15</a:t>
            </a:fld>
            <a:endParaRPr lang="en-US"/>
          </a:p>
        </p:txBody>
      </p:sp>
    </p:spTree>
    <p:extLst>
      <p:ext uri="{BB962C8B-B14F-4D97-AF65-F5344CB8AC3E}">
        <p14:creationId xmlns:p14="http://schemas.microsoft.com/office/powerpoint/2010/main" val="3407927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AF460-84CA-6D22-3326-B4E38BCCF8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A5EC90-02DA-D588-3B47-780F5241038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D0FED9B-1A45-B3AF-C324-C445940DBE8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Conventional oils and occlusives focus on sensory feel, instant hydration, and water loss prevention, often at the expense of long-term skin health and function.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These ingredients are designed to create slick textures and provide a temporary barrier, rather than supporting the skin’s natural processes. Common examples include petrolatum, mineral oil, paraffin, and silicones, which are non-biodegradable, non-bioavailable, and inert.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These ingredients are used for quick results, making skin feel smooth and masking dryness or rough texture, but often don’t support skin repair or renewal.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Due to their occlusive nature, they form a film that blocks skin respiration, cell </a:t>
            </a:r>
            <a:r>
              <a:rPr lang="en-US" sz="2400" b="0" err="1"/>
              <a:t>signalling</a:t>
            </a:r>
            <a:r>
              <a:rPr lang="en-US" sz="2400" b="0"/>
              <a:t>, and microbial exchange, decreasing skin responsiveness. These oil also creates an </a:t>
            </a:r>
            <a:r>
              <a:rPr lang="en-US" sz="2400" b="0" err="1"/>
              <a:t>unfavourable</a:t>
            </a:r>
            <a:r>
              <a:rPr lang="en-US" sz="2400" b="0"/>
              <a:t> environment for beneficial microbes and encourages the dominance of opportunistic species.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They also downregulate natural oil production, leading to dependency on external hydration, causing dryness when the product is not used.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Environmental and ethical concerns are raised due to the use of petrochemicals and silicones.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Oils make up 30-50% of a product's formulation, and sometimes close to 100% in oil-based products. While the focus is on the active ingredients, the oil base should also be considered for its impact on skin health.</a:t>
            </a:r>
            <a:endParaRPr kumimoji="0" lang="en-ZA" sz="2400" b="0" i="0" u="none" strike="noStrike" kern="1200" cap="none" spc="0" normalizeH="0" baseline="0" noProof="0">
              <a:ln>
                <a:noFill/>
              </a:ln>
              <a:solidFill>
                <a:prstClr val="black"/>
              </a:solidFill>
              <a:effectLst/>
              <a:uLnTx/>
              <a:uFillTx/>
              <a:latin typeface="Montserrat Light" panose="00000400000000000000" pitchFamily="2" charset="0"/>
              <a:ea typeface="+mn-ea"/>
              <a:cs typeface="+mn-cs"/>
            </a:endParaRPr>
          </a:p>
        </p:txBody>
      </p:sp>
      <p:sp>
        <p:nvSpPr>
          <p:cNvPr id="4" name="Slide Number Placeholder 3">
            <a:extLst>
              <a:ext uri="{FF2B5EF4-FFF2-40B4-BE49-F238E27FC236}">
                <a16:creationId xmlns:a16="http://schemas.microsoft.com/office/drawing/2014/main" id="{7DA5FBA0-220F-94C2-DD82-BE2FB9F2C1E5}"/>
              </a:ext>
            </a:extLst>
          </p:cNvPr>
          <p:cNvSpPr>
            <a:spLocks noGrp="1"/>
          </p:cNvSpPr>
          <p:nvPr>
            <p:ph type="sldNum" sz="quarter" idx="10"/>
          </p:nvPr>
        </p:nvSpPr>
        <p:spPr/>
        <p:txBody>
          <a:bodyPr/>
          <a:lstStyle/>
          <a:p>
            <a:fld id="{637D418F-27E6-5842-B81D-5BCBC181C495}" type="slidenum">
              <a:rPr lang="en-US" smtClean="0"/>
              <a:t>16</a:t>
            </a:fld>
            <a:endParaRPr lang="en-US"/>
          </a:p>
        </p:txBody>
      </p:sp>
    </p:spTree>
    <p:extLst>
      <p:ext uri="{BB962C8B-B14F-4D97-AF65-F5344CB8AC3E}">
        <p14:creationId xmlns:p14="http://schemas.microsoft.com/office/powerpoint/2010/main" val="672603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CC1F5-9D4D-D77A-F01A-338E89DEAA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88D7FE-2A93-FB81-1F8F-3CF2A85B478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F5AAA71-9188-7EF0-A164-8FEFC99C3E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At Esse, we carefully consider the oils that we use.</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We select oils that mimic human sebum and nourish the skin's microbiome, not just plant-based oils.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Human sebum is complex, it’s made up of lipids, waxes, and fatty acids.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We choose oils that match this composition to promote absorption, barrier repair, and microbial balance.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Oils that mimic sebum integrate with the skin’s natural oil layers, allowing better ingredient absorption without disrupting the skin's barrier.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Non-occlusive oils protect microbial health and actively feed beneficial microbes.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Sustainability: Our oils are biodegradable, ethically sourced, and sustainably harvested. </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lang="en-US" sz="2400" b="0"/>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lang="en-US" sz="2400" b="0"/>
              <a:t>Our oils help regulate sebum production and improve the skin's function, without causing dependency on external hydration. </a:t>
            </a:r>
            <a:endParaRPr kumimoji="0" lang="en-ZA" sz="2400" b="0" i="0" u="none" strike="noStrike" kern="1200" cap="none" spc="0" normalizeH="0" baseline="0" noProof="0">
              <a:ln>
                <a:noFill/>
              </a:ln>
              <a:solidFill>
                <a:prstClr val="black"/>
              </a:solidFill>
              <a:effectLst/>
              <a:uLnTx/>
              <a:uFillTx/>
              <a:latin typeface="Montserrat Light" panose="00000400000000000000" pitchFamily="2" charset="0"/>
              <a:ea typeface="+mn-ea"/>
              <a:cs typeface="+mn-cs"/>
            </a:endParaRPr>
          </a:p>
        </p:txBody>
      </p:sp>
      <p:sp>
        <p:nvSpPr>
          <p:cNvPr id="4" name="Slide Number Placeholder 3">
            <a:extLst>
              <a:ext uri="{FF2B5EF4-FFF2-40B4-BE49-F238E27FC236}">
                <a16:creationId xmlns:a16="http://schemas.microsoft.com/office/drawing/2014/main" id="{B53D58C6-5A74-68BC-D845-13D2D2FA39EE}"/>
              </a:ext>
            </a:extLst>
          </p:cNvPr>
          <p:cNvSpPr>
            <a:spLocks noGrp="1"/>
          </p:cNvSpPr>
          <p:nvPr>
            <p:ph type="sldNum" sz="quarter" idx="10"/>
          </p:nvPr>
        </p:nvSpPr>
        <p:spPr/>
        <p:txBody>
          <a:bodyPr/>
          <a:lstStyle/>
          <a:p>
            <a:fld id="{637D418F-27E6-5842-B81D-5BCBC181C495}" type="slidenum">
              <a:rPr lang="en-US" smtClean="0"/>
              <a:t>17</a:t>
            </a:fld>
            <a:endParaRPr lang="en-US"/>
          </a:p>
        </p:txBody>
      </p:sp>
    </p:spTree>
    <p:extLst>
      <p:ext uri="{BB962C8B-B14F-4D97-AF65-F5344CB8AC3E}">
        <p14:creationId xmlns:p14="http://schemas.microsoft.com/office/powerpoint/2010/main" val="29641055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9E029-2129-464B-6BE3-51F0832F6E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36A74B-04FE-E827-0E80-3B63798C9C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F90FF7-EBCB-14E1-337D-6E62EC072B62}"/>
              </a:ext>
            </a:extLst>
          </p:cNvPr>
          <p:cNvSpPr>
            <a:spLocks noGrp="1"/>
          </p:cNvSpPr>
          <p:nvPr>
            <p:ph type="body" idx="1"/>
          </p:nvPr>
        </p:nvSpPr>
        <p:spPr/>
        <p:txBody>
          <a:bodyPr/>
          <a:lstStyle/>
          <a:p>
            <a:r>
              <a:rPr lang="en-GB"/>
              <a:t>So, respect the skin’s oils. These natural oils are crucial to preserve our resident microbes. So of course at Esse we avoid harsh surfactants and occlusive oils that can suppress the skin’s natural sebum production. We preserve sebum and we choose oils that mimic it.</a:t>
            </a:r>
          </a:p>
        </p:txBody>
      </p:sp>
      <p:sp>
        <p:nvSpPr>
          <p:cNvPr id="4" name="Slide Number Placeholder 3">
            <a:extLst>
              <a:ext uri="{FF2B5EF4-FFF2-40B4-BE49-F238E27FC236}">
                <a16:creationId xmlns:a16="http://schemas.microsoft.com/office/drawing/2014/main" id="{2474752D-C924-1B4B-1842-B1A2CDB1EC4D}"/>
              </a:ext>
            </a:extLst>
          </p:cNvPr>
          <p:cNvSpPr>
            <a:spLocks noGrp="1"/>
          </p:cNvSpPr>
          <p:nvPr>
            <p:ph type="sldNum" sz="quarter" idx="5"/>
          </p:nvPr>
        </p:nvSpPr>
        <p:spPr/>
        <p:txBody>
          <a:bodyPr/>
          <a:lstStyle/>
          <a:p>
            <a:fld id="{6A014717-DED5-F442-8D55-8A8C780C45BC}" type="slidenum">
              <a:rPr lang="en-GB" smtClean="0"/>
              <a:t>18</a:t>
            </a:fld>
            <a:endParaRPr lang="en-GB"/>
          </a:p>
        </p:txBody>
      </p:sp>
    </p:spTree>
    <p:extLst>
      <p:ext uri="{BB962C8B-B14F-4D97-AF65-F5344CB8AC3E}">
        <p14:creationId xmlns:p14="http://schemas.microsoft.com/office/powerpoint/2010/main" val="2813370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are a variety of different facial oils in our industry.</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At Esse, we use multi-functional performance oils that offer multiple skin benefits and support the three key pillars of skin health. Protect Oil enhances barrier function, reduces inflammation, and supports the skin’s microbiome. These benefits support optimal skin health and enhance resilience.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Simple botanical oils are chosen for their texture and ability to provide a smooth, soft feel on the skin.</a:t>
            </a:r>
          </a:p>
          <a:p>
            <a:endParaRPr lang="en-US"/>
          </a:p>
          <a:p>
            <a:r>
              <a:rPr lang="en-US"/>
              <a:t>Barrier-restorative oils focus on strengthening the skin’s barrier and replenishing lipids to help support dry or fragile skin.</a:t>
            </a:r>
          </a:p>
          <a:p>
            <a:endParaRPr lang="en-US"/>
          </a:p>
          <a:p>
            <a:r>
              <a:rPr lang="en-US"/>
              <a:t>Antioxidant or protective oils provide protection against environmental elements like pollution and UV radiation by supporting the skin’s antioxidant </a:t>
            </a:r>
            <a:r>
              <a:rPr lang="en-US" err="1"/>
              <a:t>defences</a:t>
            </a:r>
            <a:r>
              <a:rPr lang="en-US"/>
              <a:t>.</a:t>
            </a:r>
          </a:p>
          <a:p>
            <a:endParaRPr lang="en-US"/>
          </a:p>
          <a:p>
            <a:r>
              <a:rPr lang="en-US"/>
              <a:t>Heavy occlusives form a thick barrier on the skin to prevent moisture loss in clients suffering from severe dryness and extreme conditions.</a:t>
            </a:r>
          </a:p>
          <a:p>
            <a:endParaRPr lang="en-US"/>
          </a:p>
          <a:p>
            <a:r>
              <a:rPr lang="en-US"/>
              <a:t>Looking at the benefits of these different oils, it is clear that multi-functional performance oils support the skin’s natural functions, rather than just providing temporary relief or creating a barrier.</a:t>
            </a:r>
          </a:p>
        </p:txBody>
      </p:sp>
      <p:sp>
        <p:nvSpPr>
          <p:cNvPr id="4" name="Slide Number Placeholder 3"/>
          <p:cNvSpPr>
            <a:spLocks noGrp="1"/>
          </p:cNvSpPr>
          <p:nvPr>
            <p:ph type="sldNum" sz="quarter" idx="5"/>
          </p:nvPr>
        </p:nvSpPr>
        <p:spPr/>
        <p:txBody>
          <a:bodyPr/>
          <a:lstStyle/>
          <a:p>
            <a:fld id="{6A023C91-B964-458D-AB5A-230A8D7CD700}" type="slidenum">
              <a:rPr lang="en-ZA" smtClean="0"/>
              <a:t>19</a:t>
            </a:fld>
            <a:endParaRPr lang="en-ZA"/>
          </a:p>
        </p:txBody>
      </p:sp>
    </p:spTree>
    <p:extLst>
      <p:ext uri="{BB962C8B-B14F-4D97-AF65-F5344CB8AC3E}">
        <p14:creationId xmlns:p14="http://schemas.microsoft.com/office/powerpoint/2010/main" val="1512806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focus for this session is on Protect Oil and during our time together, we will cover – </a:t>
            </a:r>
          </a:p>
          <a:p>
            <a:r>
              <a:rPr lang="en-US"/>
              <a:t>*Read slide</a:t>
            </a:r>
          </a:p>
          <a:p>
            <a:endParaRPr lang="en-US"/>
          </a:p>
        </p:txBody>
      </p:sp>
      <p:sp>
        <p:nvSpPr>
          <p:cNvPr id="4" name="Slide Number Placeholder 3"/>
          <p:cNvSpPr>
            <a:spLocks noGrp="1"/>
          </p:cNvSpPr>
          <p:nvPr>
            <p:ph type="sldNum" sz="quarter" idx="5"/>
          </p:nvPr>
        </p:nvSpPr>
        <p:spPr/>
        <p:txBody>
          <a:bodyPr/>
          <a:lstStyle/>
          <a:p>
            <a:fld id="{6A023C91-B964-458D-AB5A-230A8D7CD700}" type="slidenum">
              <a:rPr lang="en-ZA" smtClean="0"/>
              <a:t>2</a:t>
            </a:fld>
            <a:endParaRPr lang="en-ZA"/>
          </a:p>
        </p:txBody>
      </p:sp>
    </p:spTree>
    <p:extLst>
      <p:ext uri="{BB962C8B-B14F-4D97-AF65-F5344CB8AC3E}">
        <p14:creationId xmlns:p14="http://schemas.microsoft.com/office/powerpoint/2010/main" val="9245462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C31A6-08D2-C539-954C-1877A3635A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C8C3D0-CA31-F9C3-16C3-BFB9FF601F0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2024377-2A5F-05D7-0198-226B36B04C99}"/>
              </a:ext>
            </a:extLst>
          </p:cNvPr>
          <p:cNvSpPr>
            <a:spLocks noGrp="1"/>
          </p:cNvSpPr>
          <p:nvPr>
            <p:ph type="body" idx="1"/>
          </p:nvPr>
        </p:nvSpPr>
        <p:spPr/>
        <p:txBody>
          <a:bodyPr/>
          <a:lstStyle/>
          <a:p>
            <a:r>
              <a:rPr lang="en-US"/>
              <a:t>Our Protect Oil has been sent to Bonn, Germany for independent testing in a lab. </a:t>
            </a:r>
          </a:p>
          <a:p>
            <a:endParaRPr lang="en-US"/>
          </a:p>
          <a:p>
            <a:r>
              <a:rPr lang="en-US"/>
              <a:t>When calculating these results, the highest group average is considered.</a:t>
            </a:r>
          </a:p>
          <a:p>
            <a:endParaRPr lang="en-US"/>
          </a:p>
          <a:p>
            <a:r>
              <a:rPr lang="en-US"/>
              <a:t>Let’s take a look at the clinically-proven benefits of using the Protect Oil.</a:t>
            </a:r>
          </a:p>
        </p:txBody>
      </p:sp>
      <p:sp>
        <p:nvSpPr>
          <p:cNvPr id="4" name="Slide Number Placeholder 3">
            <a:extLst>
              <a:ext uri="{FF2B5EF4-FFF2-40B4-BE49-F238E27FC236}">
                <a16:creationId xmlns:a16="http://schemas.microsoft.com/office/drawing/2014/main" id="{24CB1963-DEB3-8775-EB9E-0471ADE44252}"/>
              </a:ext>
            </a:extLst>
          </p:cNvPr>
          <p:cNvSpPr>
            <a:spLocks noGrp="1"/>
          </p:cNvSpPr>
          <p:nvPr>
            <p:ph type="sldNum" sz="quarter" idx="10"/>
          </p:nvPr>
        </p:nvSpPr>
        <p:spPr/>
        <p:txBody>
          <a:bodyPr/>
          <a:lstStyle/>
          <a:p>
            <a:fld id="{637D418F-27E6-5842-B81D-5BCBC181C495}" type="slidenum">
              <a:rPr lang="en-US" smtClean="0"/>
              <a:t>20</a:t>
            </a:fld>
            <a:endParaRPr lang="en-US"/>
          </a:p>
        </p:txBody>
      </p:sp>
    </p:spTree>
    <p:extLst>
      <p:ext uri="{BB962C8B-B14F-4D97-AF65-F5344CB8AC3E}">
        <p14:creationId xmlns:p14="http://schemas.microsoft.com/office/powerpoint/2010/main" val="42295128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20 women (average age 48.4 years) applied Esse Protect Oil twice daily. After 14 days, skin hydration had increased by an average of 26.4%. After 28 days, skin hydration had increased by an average of 30.5%. An improvement was seen in 100% of the volunteers. Percentage improvements were calculated relative to both initial skin condition and untreated measurements. </a:t>
            </a:r>
            <a:endParaRPr lang="en-ZA"/>
          </a:p>
          <a:p>
            <a:endParaRPr lang="en-ZA"/>
          </a:p>
        </p:txBody>
      </p:sp>
      <p:sp>
        <p:nvSpPr>
          <p:cNvPr id="4" name="Slide Number Placeholder 3"/>
          <p:cNvSpPr>
            <a:spLocks noGrp="1"/>
          </p:cNvSpPr>
          <p:nvPr>
            <p:ph type="sldNum" sz="quarter" idx="5"/>
          </p:nvPr>
        </p:nvSpPr>
        <p:spPr/>
        <p:txBody>
          <a:bodyPr/>
          <a:lstStyle/>
          <a:p>
            <a:fld id="{6A023C91-B964-458D-AB5A-230A8D7CD700}" type="slidenum">
              <a:rPr lang="en-ZA" smtClean="0"/>
              <a:t>21</a:t>
            </a:fld>
            <a:endParaRPr lang="en-ZA"/>
          </a:p>
        </p:txBody>
      </p:sp>
    </p:spTree>
    <p:extLst>
      <p:ext uri="{BB962C8B-B14F-4D97-AF65-F5344CB8AC3E}">
        <p14:creationId xmlns:p14="http://schemas.microsoft.com/office/powerpoint/2010/main" val="3429507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20 women (average age 48.4 years) applied Esse Protect Oil twice daily. After 14 days, skin firmness had increased by an average of 6.5%. After 28 days, skin firmness had increased by an average of 12.6%. An improvement was seen in 95% of the volunteers. A decrease in cutometer reading corresponds to an increase in skin firmness. Again, the percentages were calculated relative to both initial condition and the untreated group. </a:t>
            </a:r>
            <a:endParaRPr lang="en-ZA"/>
          </a:p>
          <a:p>
            <a:endParaRPr lang="en-ZA"/>
          </a:p>
        </p:txBody>
      </p:sp>
      <p:sp>
        <p:nvSpPr>
          <p:cNvPr id="4" name="Slide Number Placeholder 3"/>
          <p:cNvSpPr>
            <a:spLocks noGrp="1"/>
          </p:cNvSpPr>
          <p:nvPr>
            <p:ph type="sldNum" sz="quarter" idx="5"/>
          </p:nvPr>
        </p:nvSpPr>
        <p:spPr/>
        <p:txBody>
          <a:bodyPr/>
          <a:lstStyle/>
          <a:p>
            <a:fld id="{6A023C91-B964-458D-AB5A-230A8D7CD700}" type="slidenum">
              <a:rPr lang="en-ZA" smtClean="0"/>
              <a:t>22</a:t>
            </a:fld>
            <a:endParaRPr lang="en-ZA"/>
          </a:p>
        </p:txBody>
      </p:sp>
    </p:spTree>
    <p:extLst>
      <p:ext uri="{BB962C8B-B14F-4D97-AF65-F5344CB8AC3E}">
        <p14:creationId xmlns:p14="http://schemas.microsoft.com/office/powerpoint/2010/main" val="32332341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20 women (average age 48.4 years) applied Esse Protect Oil twice daily. After 14 days, skin elasticity had increased by an average of 6.2%. After 28 days, skin elasticity had increased by an average of 9.4%. An improvement was seen in 80% of the volunteers.</a:t>
            </a:r>
            <a:endParaRPr lang="en-ZA"/>
          </a:p>
          <a:p>
            <a:endParaRPr lang="en-ZA"/>
          </a:p>
        </p:txBody>
      </p:sp>
      <p:sp>
        <p:nvSpPr>
          <p:cNvPr id="4" name="Slide Number Placeholder 3"/>
          <p:cNvSpPr>
            <a:spLocks noGrp="1"/>
          </p:cNvSpPr>
          <p:nvPr>
            <p:ph type="sldNum" sz="quarter" idx="5"/>
          </p:nvPr>
        </p:nvSpPr>
        <p:spPr/>
        <p:txBody>
          <a:bodyPr/>
          <a:lstStyle/>
          <a:p>
            <a:fld id="{6A023C91-B964-458D-AB5A-230A8D7CD700}" type="slidenum">
              <a:rPr lang="en-ZA" smtClean="0"/>
              <a:t>23</a:t>
            </a:fld>
            <a:endParaRPr lang="en-ZA"/>
          </a:p>
        </p:txBody>
      </p:sp>
    </p:spTree>
    <p:extLst>
      <p:ext uri="{BB962C8B-B14F-4D97-AF65-F5344CB8AC3E}">
        <p14:creationId xmlns:p14="http://schemas.microsoft.com/office/powerpoint/2010/main" val="42827531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20 women (average age 48.4 years) applied Esse Protect Oil twice daily. After 14 days, winkle depth had decreased by an average of 6.6%. After 28 days, wrinkle depth had decreased by an average of 10.6%. An improvement was seen in 95% of the volunteers.</a:t>
            </a:r>
            <a:endParaRPr lang="en-ZA"/>
          </a:p>
          <a:p>
            <a:endParaRPr lang="en-ZA"/>
          </a:p>
        </p:txBody>
      </p:sp>
      <p:sp>
        <p:nvSpPr>
          <p:cNvPr id="4" name="Slide Number Placeholder 3"/>
          <p:cNvSpPr>
            <a:spLocks noGrp="1"/>
          </p:cNvSpPr>
          <p:nvPr>
            <p:ph type="sldNum" sz="quarter" idx="5"/>
          </p:nvPr>
        </p:nvSpPr>
        <p:spPr/>
        <p:txBody>
          <a:bodyPr/>
          <a:lstStyle/>
          <a:p>
            <a:fld id="{6A023C91-B964-458D-AB5A-230A8D7CD700}" type="slidenum">
              <a:rPr lang="en-ZA" smtClean="0"/>
              <a:t>24</a:t>
            </a:fld>
            <a:endParaRPr lang="en-ZA"/>
          </a:p>
        </p:txBody>
      </p:sp>
    </p:spTree>
    <p:extLst>
      <p:ext uri="{BB962C8B-B14F-4D97-AF65-F5344CB8AC3E}">
        <p14:creationId xmlns:p14="http://schemas.microsoft.com/office/powerpoint/2010/main" val="18340914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20 test subjects (13 female, 7 male; average age 44.4 years) washed twice daily with SDS for a week, resulting in irritated skin, as indicated by an increase in skin redness and trans-epidermal water loss (TEWL). They then applied Esse Protect Oil twice daily for one week. The test group showed improved regeneration when compared to an untreated control group. </a:t>
            </a:r>
          </a:p>
          <a:p>
            <a:endParaRPr lang="en-US"/>
          </a:p>
          <a:p>
            <a:r>
              <a:rPr lang="en-US"/>
              <a:t>Notes on the above graph: The asterisk (*) marks a statistically significant difference to the untreated group. So, we can see that the Protect Oil has a statistically significant effect on day 8 (one day the end of SDS-induced irritation). In statistical terms, the Protect Oil group returned to a non-irritated state on day 11, while the untreated group returned to this state on day 14 (parameters were only tested on the days shown, so it’s possible that the untreated group returned to a non-irritated state on day 12 or 13).</a:t>
            </a:r>
            <a:endParaRPr lang="en-ZA"/>
          </a:p>
          <a:p>
            <a:endParaRPr lang="en-ZA"/>
          </a:p>
        </p:txBody>
      </p:sp>
      <p:sp>
        <p:nvSpPr>
          <p:cNvPr id="4" name="Slide Number Placeholder 3"/>
          <p:cNvSpPr>
            <a:spLocks noGrp="1"/>
          </p:cNvSpPr>
          <p:nvPr>
            <p:ph type="sldNum" sz="quarter" idx="5"/>
          </p:nvPr>
        </p:nvSpPr>
        <p:spPr/>
        <p:txBody>
          <a:bodyPr/>
          <a:lstStyle/>
          <a:p>
            <a:fld id="{6A023C91-B964-458D-AB5A-230A8D7CD700}" type="slidenum">
              <a:rPr lang="en-ZA" smtClean="0"/>
              <a:t>25</a:t>
            </a:fld>
            <a:endParaRPr lang="en-ZA"/>
          </a:p>
        </p:txBody>
      </p:sp>
    </p:spTree>
    <p:extLst>
      <p:ext uri="{BB962C8B-B14F-4D97-AF65-F5344CB8AC3E}">
        <p14:creationId xmlns:p14="http://schemas.microsoft.com/office/powerpoint/2010/main" val="41888663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20 test subjects (13 female, 7 male; average age 44.4 years) washed twice daily with SDS for a week, resulting in irritated skin, as indicated by an increase in skin redness and trans-epidermal water loss (TEWL). They then applied Esse Protect Oil twice daily for one week. The test group showed improved regeneration when compared to an untreated control group.</a:t>
            </a:r>
          </a:p>
          <a:p>
            <a:endParaRPr lang="en-US"/>
          </a:p>
          <a:p>
            <a:r>
              <a:rPr lang="en-US"/>
              <a:t>Notes on the above graph: As with the skin redness graph, an asterisk marks a statistically significant difference from the untreated group, so we see a significant improvement for day 9 – after 2 days of treatment. In statistical terms, both test groups had returned to a non-irritated state on day 14. </a:t>
            </a:r>
            <a:endParaRPr lang="en-ZA"/>
          </a:p>
          <a:p>
            <a:endParaRPr lang="en-ZA"/>
          </a:p>
        </p:txBody>
      </p:sp>
      <p:sp>
        <p:nvSpPr>
          <p:cNvPr id="4" name="Slide Number Placeholder 3"/>
          <p:cNvSpPr>
            <a:spLocks noGrp="1"/>
          </p:cNvSpPr>
          <p:nvPr>
            <p:ph type="sldNum" sz="quarter" idx="5"/>
          </p:nvPr>
        </p:nvSpPr>
        <p:spPr/>
        <p:txBody>
          <a:bodyPr/>
          <a:lstStyle/>
          <a:p>
            <a:fld id="{6A023C91-B964-458D-AB5A-230A8D7CD700}" type="slidenum">
              <a:rPr lang="en-ZA" smtClean="0"/>
              <a:t>26</a:t>
            </a:fld>
            <a:endParaRPr lang="en-ZA"/>
          </a:p>
        </p:txBody>
      </p:sp>
    </p:spTree>
    <p:extLst>
      <p:ext uri="{BB962C8B-B14F-4D97-AF65-F5344CB8AC3E}">
        <p14:creationId xmlns:p14="http://schemas.microsoft.com/office/powerpoint/2010/main" val="10279860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Esse Protect Oil protects skin from irritants, reducing induced erythema by 40% and reducing barrier damage by 31%.</a:t>
            </a:r>
          </a:p>
          <a:p>
            <a:endParaRPr lang="en-US"/>
          </a:p>
          <a:p>
            <a:r>
              <a:rPr lang="en-US"/>
              <a:t>20 test subjects (13 female, 7 male; average age 44.4 years) applied Esse Protect Oil, followed an hour later by washing with SDS, twice daily for a week. The group applying Protect Oil showed reduced erythema (39.7% less skin redness) compared to an untreated control group. </a:t>
            </a:r>
          </a:p>
          <a:p>
            <a:endParaRPr lang="en-US"/>
          </a:p>
          <a:p>
            <a:r>
              <a:rPr lang="en-US"/>
              <a:t>The “40%” data label indicates that the erythema resulting from a week of SDS washing was 40% reduced in the Protect Oil group compared to the untreated group.</a:t>
            </a:r>
            <a:endParaRPr lang="en-ZA"/>
          </a:p>
          <a:p>
            <a:endParaRPr lang="en-ZA"/>
          </a:p>
        </p:txBody>
      </p:sp>
      <p:sp>
        <p:nvSpPr>
          <p:cNvPr id="4" name="Slide Number Placeholder 3"/>
          <p:cNvSpPr>
            <a:spLocks noGrp="1"/>
          </p:cNvSpPr>
          <p:nvPr>
            <p:ph type="sldNum" sz="quarter" idx="5"/>
          </p:nvPr>
        </p:nvSpPr>
        <p:spPr/>
        <p:txBody>
          <a:bodyPr/>
          <a:lstStyle/>
          <a:p>
            <a:fld id="{6A023C91-B964-458D-AB5A-230A8D7CD700}" type="slidenum">
              <a:rPr lang="en-ZA" smtClean="0"/>
              <a:t>27</a:t>
            </a:fld>
            <a:endParaRPr lang="en-ZA"/>
          </a:p>
        </p:txBody>
      </p:sp>
    </p:spTree>
    <p:extLst>
      <p:ext uri="{BB962C8B-B14F-4D97-AF65-F5344CB8AC3E}">
        <p14:creationId xmlns:p14="http://schemas.microsoft.com/office/powerpoint/2010/main" val="18267639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20 test subjects (13 female, 7 male; average age 44.4 years) applied Esse Protect Oil, followed an hour later by washing with SDS, twice daily for a week. The group applying Protect Oil showed reduced barrier damage (31.3% smaller increase in TEWL) compared to an untreated control group.</a:t>
            </a:r>
          </a:p>
          <a:p>
            <a:endParaRPr lang="en-US"/>
          </a:p>
          <a:p>
            <a:r>
              <a:rPr lang="en-US"/>
              <a:t>The “31%” data label indicates that the TEWL increase resulting from a week of SDS washing was 31% less in the Protect Oil group compared to the untreated group.</a:t>
            </a:r>
            <a:endParaRPr lang="en-ZA"/>
          </a:p>
          <a:p>
            <a:endParaRPr lang="en-ZA"/>
          </a:p>
        </p:txBody>
      </p:sp>
      <p:sp>
        <p:nvSpPr>
          <p:cNvPr id="4" name="Slide Number Placeholder 3"/>
          <p:cNvSpPr>
            <a:spLocks noGrp="1"/>
          </p:cNvSpPr>
          <p:nvPr>
            <p:ph type="sldNum" sz="quarter" idx="5"/>
          </p:nvPr>
        </p:nvSpPr>
        <p:spPr/>
        <p:txBody>
          <a:bodyPr/>
          <a:lstStyle/>
          <a:p>
            <a:fld id="{6A023C91-B964-458D-AB5A-230A8D7CD700}" type="slidenum">
              <a:rPr lang="en-ZA" smtClean="0"/>
              <a:t>28</a:t>
            </a:fld>
            <a:endParaRPr lang="en-ZA"/>
          </a:p>
        </p:txBody>
      </p:sp>
    </p:spTree>
    <p:extLst>
      <p:ext uri="{BB962C8B-B14F-4D97-AF65-F5344CB8AC3E}">
        <p14:creationId xmlns:p14="http://schemas.microsoft.com/office/powerpoint/2010/main" val="11761627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219C5-34D6-0238-BFAD-8907AB02F9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83EABB-C674-8D05-7F15-75642DA0099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06B310C-3034-B17A-AB05-358D8B276842}"/>
              </a:ext>
            </a:extLst>
          </p:cNvPr>
          <p:cNvSpPr>
            <a:spLocks noGrp="1"/>
          </p:cNvSpPr>
          <p:nvPr>
            <p:ph type="body" idx="1"/>
          </p:nvPr>
        </p:nvSpPr>
        <p:spPr/>
        <p:txBody>
          <a:bodyPr/>
          <a:lstStyle/>
          <a:p>
            <a:r>
              <a:rPr lang="en-US"/>
              <a:t>Let’s take a look at the promotions surrounding the Protect Oil.</a:t>
            </a:r>
          </a:p>
        </p:txBody>
      </p:sp>
      <p:sp>
        <p:nvSpPr>
          <p:cNvPr id="4" name="Slide Number Placeholder 3">
            <a:extLst>
              <a:ext uri="{FF2B5EF4-FFF2-40B4-BE49-F238E27FC236}">
                <a16:creationId xmlns:a16="http://schemas.microsoft.com/office/drawing/2014/main" id="{6B86D43E-5EC7-0FE8-5123-5DEE8BFE3CB4}"/>
              </a:ext>
            </a:extLst>
          </p:cNvPr>
          <p:cNvSpPr>
            <a:spLocks noGrp="1"/>
          </p:cNvSpPr>
          <p:nvPr>
            <p:ph type="sldNum" sz="quarter" idx="10"/>
          </p:nvPr>
        </p:nvSpPr>
        <p:spPr/>
        <p:txBody>
          <a:bodyPr/>
          <a:lstStyle/>
          <a:p>
            <a:fld id="{637D418F-27E6-5842-B81D-5BCBC181C495}" type="slidenum">
              <a:rPr lang="en-US" smtClean="0"/>
              <a:t>29</a:t>
            </a:fld>
            <a:endParaRPr lang="en-US"/>
          </a:p>
        </p:txBody>
      </p:sp>
    </p:spTree>
    <p:extLst>
      <p:ext uri="{BB962C8B-B14F-4D97-AF65-F5344CB8AC3E}">
        <p14:creationId xmlns:p14="http://schemas.microsoft.com/office/powerpoint/2010/main" val="2397516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602369-28E1-ABBC-B399-37653A6E61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CAB92D-0C0B-CA73-8027-D1DF94821BA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3752B3F-96FF-34AC-3E9C-473B3AE89092}"/>
              </a:ext>
            </a:extLst>
          </p:cNvPr>
          <p:cNvSpPr>
            <a:spLocks noGrp="1"/>
          </p:cNvSpPr>
          <p:nvPr>
            <p:ph type="body" idx="1"/>
          </p:nvPr>
        </p:nvSpPr>
        <p:spPr/>
        <p:txBody>
          <a:bodyPr/>
          <a:lstStyle/>
          <a:p>
            <a:r>
              <a:rPr lang="en-US"/>
              <a:t>Setting off on holiday typically leads to a change of pace and environment.</a:t>
            </a:r>
          </a:p>
          <a:p>
            <a:endParaRPr lang="en-US"/>
          </a:p>
          <a:p>
            <a:r>
              <a:rPr lang="en-US"/>
              <a:t>This could mean a complete shift in your lifestyle, from the amount of time you spend outdoors to changes in diet and sleep. Combined with shifts in climate, humidity, temperature, and air travel, these factors can all place pressure on the skin.</a:t>
            </a:r>
          </a:p>
          <a:p>
            <a:endParaRPr lang="en-US"/>
          </a:p>
          <a:p>
            <a:r>
              <a:rPr lang="en-US"/>
              <a:t>While a holiday may feel restorative for you, it can create a challenging period of adjustment for your skin.</a:t>
            </a:r>
          </a:p>
        </p:txBody>
      </p:sp>
      <p:sp>
        <p:nvSpPr>
          <p:cNvPr id="4" name="Slide Number Placeholder 3">
            <a:extLst>
              <a:ext uri="{FF2B5EF4-FFF2-40B4-BE49-F238E27FC236}">
                <a16:creationId xmlns:a16="http://schemas.microsoft.com/office/drawing/2014/main" id="{C55CFEAB-7938-06B1-030D-1857146B7247}"/>
              </a:ext>
            </a:extLst>
          </p:cNvPr>
          <p:cNvSpPr>
            <a:spLocks noGrp="1"/>
          </p:cNvSpPr>
          <p:nvPr>
            <p:ph type="sldNum" sz="quarter" idx="10"/>
          </p:nvPr>
        </p:nvSpPr>
        <p:spPr/>
        <p:txBody>
          <a:bodyPr/>
          <a:lstStyle/>
          <a:p>
            <a:fld id="{637D418F-27E6-5842-B81D-5BCBC181C495}" type="slidenum">
              <a:rPr lang="en-US" smtClean="0"/>
              <a:t>3</a:t>
            </a:fld>
            <a:endParaRPr lang="en-US"/>
          </a:p>
        </p:txBody>
      </p:sp>
    </p:spTree>
    <p:extLst>
      <p:ext uri="{BB962C8B-B14F-4D97-AF65-F5344CB8AC3E}">
        <p14:creationId xmlns:p14="http://schemas.microsoft.com/office/powerpoint/2010/main" val="2080026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5845A-9AD1-5C5C-8FEA-E8D8BE166B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FC3391-388A-C1F7-6083-63A9EB5389B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5B979DE-D13C-2D92-3D19-A05CADA63A1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D65BE15-69F8-07BB-76E4-7B843B3351DB}"/>
              </a:ext>
            </a:extLst>
          </p:cNvPr>
          <p:cNvSpPr>
            <a:spLocks noGrp="1"/>
          </p:cNvSpPr>
          <p:nvPr>
            <p:ph type="sldNum" sz="quarter" idx="10"/>
          </p:nvPr>
        </p:nvSpPr>
        <p:spPr/>
        <p:txBody>
          <a:bodyPr/>
          <a:lstStyle/>
          <a:p>
            <a:fld id="{637D418F-27E6-5842-B81D-5BCBC181C495}" type="slidenum">
              <a:rPr lang="en-US" smtClean="0"/>
              <a:t>30</a:t>
            </a:fld>
            <a:endParaRPr lang="en-US"/>
          </a:p>
        </p:txBody>
      </p:sp>
    </p:spTree>
    <p:extLst>
      <p:ext uri="{BB962C8B-B14F-4D97-AF65-F5344CB8AC3E}">
        <p14:creationId xmlns:p14="http://schemas.microsoft.com/office/powerpoint/2010/main" val="17336164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BA572-E7E1-F03B-3913-7C00FA4B66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F62E7-D98E-F499-11DF-A167D972232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DD43256-B717-41FA-904B-1C1BCFBFF44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CFEB931-0A7A-CDB8-6C87-D7FCACFF62C9}"/>
              </a:ext>
            </a:extLst>
          </p:cNvPr>
          <p:cNvSpPr>
            <a:spLocks noGrp="1"/>
          </p:cNvSpPr>
          <p:nvPr>
            <p:ph type="sldNum" sz="quarter" idx="10"/>
          </p:nvPr>
        </p:nvSpPr>
        <p:spPr/>
        <p:txBody>
          <a:bodyPr/>
          <a:lstStyle/>
          <a:p>
            <a:fld id="{637D418F-27E6-5842-B81D-5BCBC181C495}" type="slidenum">
              <a:rPr lang="en-US" smtClean="0"/>
              <a:t>31</a:t>
            </a:fld>
            <a:endParaRPr lang="en-US"/>
          </a:p>
        </p:txBody>
      </p:sp>
    </p:spTree>
    <p:extLst>
      <p:ext uri="{BB962C8B-B14F-4D97-AF65-F5344CB8AC3E}">
        <p14:creationId xmlns:p14="http://schemas.microsoft.com/office/powerpoint/2010/main" val="15238054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95516-7631-3F8D-86CA-7B5F8ADCB1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A769C1-14AC-56F7-395F-1214A809AE0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C1C59B5-8DEE-EBC3-C6A9-F5391BE9F91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0FA1AA8-672E-4F0E-8941-5E8472DEFADE}"/>
              </a:ext>
            </a:extLst>
          </p:cNvPr>
          <p:cNvSpPr>
            <a:spLocks noGrp="1"/>
          </p:cNvSpPr>
          <p:nvPr>
            <p:ph type="sldNum" sz="quarter" idx="10"/>
          </p:nvPr>
        </p:nvSpPr>
        <p:spPr/>
        <p:txBody>
          <a:bodyPr/>
          <a:lstStyle/>
          <a:p>
            <a:fld id="{637D418F-27E6-5842-B81D-5BCBC181C495}" type="slidenum">
              <a:rPr lang="en-US" smtClean="0"/>
              <a:t>32</a:t>
            </a:fld>
            <a:endParaRPr lang="en-US"/>
          </a:p>
        </p:txBody>
      </p:sp>
    </p:spTree>
    <p:extLst>
      <p:ext uri="{BB962C8B-B14F-4D97-AF65-F5344CB8AC3E}">
        <p14:creationId xmlns:p14="http://schemas.microsoft.com/office/powerpoint/2010/main" val="24399926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a:latin typeface="+mn-lt"/>
            </a:endParaRPr>
          </a:p>
          <a:p>
            <a:endParaRPr lang="en-US"/>
          </a:p>
        </p:txBody>
      </p:sp>
      <p:sp>
        <p:nvSpPr>
          <p:cNvPr id="4" name="Slide Number Placeholder 3"/>
          <p:cNvSpPr>
            <a:spLocks noGrp="1"/>
          </p:cNvSpPr>
          <p:nvPr>
            <p:ph type="sldNum" sz="quarter" idx="5"/>
          </p:nvPr>
        </p:nvSpPr>
        <p:spPr/>
        <p:txBody>
          <a:bodyPr/>
          <a:lstStyle/>
          <a:p>
            <a:fld id="{BD92A370-0199-444B-9E43-2FBC248EA2D1}" type="slidenum">
              <a:rPr lang="en-ZA" smtClean="0"/>
              <a:t>33</a:t>
            </a:fld>
            <a:endParaRPr lang="en-ZA"/>
          </a:p>
        </p:txBody>
      </p:sp>
    </p:spTree>
    <p:extLst>
      <p:ext uri="{BB962C8B-B14F-4D97-AF65-F5344CB8AC3E}">
        <p14:creationId xmlns:p14="http://schemas.microsoft.com/office/powerpoint/2010/main" val="29228431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42A09-6C48-885D-B679-20362CB4CB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803C20-7951-DD5A-F1CB-2DCD4B40F67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BDE2CB9-9CCA-984E-7E84-AF480C75297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E44F678-0518-3A59-8F7F-3BBAFE53F34D}"/>
              </a:ext>
            </a:extLst>
          </p:cNvPr>
          <p:cNvSpPr>
            <a:spLocks noGrp="1"/>
          </p:cNvSpPr>
          <p:nvPr>
            <p:ph type="sldNum" sz="quarter" idx="10"/>
          </p:nvPr>
        </p:nvSpPr>
        <p:spPr/>
        <p:txBody>
          <a:bodyPr/>
          <a:lstStyle/>
          <a:p>
            <a:fld id="{637D418F-27E6-5842-B81D-5BCBC181C495}" type="slidenum">
              <a:rPr lang="en-US" smtClean="0"/>
              <a:t>34</a:t>
            </a:fld>
            <a:endParaRPr lang="en-US"/>
          </a:p>
        </p:txBody>
      </p:sp>
    </p:spTree>
    <p:extLst>
      <p:ext uri="{BB962C8B-B14F-4D97-AF65-F5344CB8AC3E}">
        <p14:creationId xmlns:p14="http://schemas.microsoft.com/office/powerpoint/2010/main" val="2136717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26673-7870-82AD-AEEE-76CB36A0D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E0B346-52DE-954D-1FFD-F8339A0D78B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0A00F64-EFEB-E134-5ADE-9614306CD38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kumimoji="0" lang="en-ZA" sz="2400" b="0" i="0" u="none" strike="noStrike" kern="1200" cap="none" spc="0" normalizeH="0" baseline="0" noProof="0">
                <a:ln>
                  <a:noFill/>
                </a:ln>
                <a:solidFill>
                  <a:prstClr val="black"/>
                </a:solidFill>
                <a:effectLst/>
                <a:uLnTx/>
                <a:uFillTx/>
                <a:latin typeface="Montserrat Light" panose="00000400000000000000" pitchFamily="2" charset="0"/>
                <a:ea typeface="+mn-ea"/>
                <a:cs typeface="+mn-cs"/>
              </a:rPr>
              <a:t>When you’re on holiday, your skin should feel under more pressure.</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kumimoji="0" lang="en-ZA" sz="2400" b="0" i="0" u="none" strike="noStrike" kern="1200" cap="none" spc="0" normalizeH="0" baseline="0" noProof="0">
              <a:ln>
                <a:noFill/>
              </a:ln>
              <a:solidFill>
                <a:prstClr val="black"/>
              </a:solidFill>
              <a:effectLst/>
              <a:uLnTx/>
              <a:uFillTx/>
              <a:latin typeface="Montserrat Light" panose="00000400000000000000" pitchFamily="2" charset="0"/>
              <a:ea typeface="+mn-ea"/>
              <a:cs typeface="+mn-cs"/>
            </a:endParaRP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r>
              <a:rPr kumimoji="0" lang="en-ZA" sz="2400" b="0" i="0" u="none" strike="noStrike" kern="1200" cap="none" spc="0" normalizeH="0" baseline="0" noProof="0">
                <a:ln>
                  <a:noFill/>
                </a:ln>
                <a:solidFill>
                  <a:prstClr val="black"/>
                </a:solidFill>
                <a:effectLst/>
                <a:uLnTx/>
                <a:uFillTx/>
                <a:latin typeface="Montserrat Light" panose="00000400000000000000" pitchFamily="2" charset="0"/>
                <a:ea typeface="+mn-ea"/>
                <a:cs typeface="+mn-cs"/>
              </a:rPr>
              <a:t>Our clinically-tested, multiple-award winning Protect Oil improves the skin’s holiday resilience, defending against irritation, barrier damaged, redness, and dehydration.</a:t>
            </a:r>
          </a:p>
          <a:p>
            <a:pPr marL="0" marR="0" lvl="0" indent="0" algn="l" defTabSz="914400" rtl="0" eaLnBrk="1" fontAlgn="auto" latinLnBrk="0" hangingPunct="1">
              <a:lnSpc>
                <a:spcPct val="100000"/>
              </a:lnSpc>
              <a:spcBef>
                <a:spcPts val="0"/>
              </a:spcBef>
              <a:spcAft>
                <a:spcPts val="1200"/>
              </a:spcAft>
              <a:buClrTx/>
              <a:buSzTx/>
              <a:buFont typeface="Montserrat Light" panose="00000400000000000000" pitchFamily="2" charset="0"/>
              <a:buNone/>
              <a:tabLst/>
              <a:defRPr/>
            </a:pPr>
            <a:endParaRPr kumimoji="0" lang="en-ZA" sz="2400" b="0" i="0" u="none" strike="noStrike" kern="1200" cap="none" spc="0" normalizeH="0" baseline="0" noProof="0">
              <a:ln>
                <a:noFill/>
              </a:ln>
              <a:solidFill>
                <a:prstClr val="black"/>
              </a:solidFill>
              <a:effectLst/>
              <a:uLnTx/>
              <a:uFillTx/>
              <a:latin typeface="Montserrat Light" panose="00000400000000000000" pitchFamily="2" charset="0"/>
              <a:ea typeface="+mn-ea"/>
              <a:cs typeface="+mn-cs"/>
            </a:endParaRPr>
          </a:p>
          <a:p>
            <a:r>
              <a:rPr lang="en-GB" sz="2400">
                <a:solidFill>
                  <a:srgbClr val="424242"/>
                </a:solidFill>
                <a:latin typeface="Montserrat"/>
                <a:cs typeface="Mongolian Baiti"/>
              </a:rPr>
              <a:t>The key ingredient, Ximenia Oil, strengthens the lipid barrier before, during, and after the skin stress that accompanies holiday travel. </a:t>
            </a:r>
          </a:p>
          <a:p>
            <a:endParaRPr lang="en-GB" sz="2400">
              <a:solidFill>
                <a:srgbClr val="424242"/>
              </a:solidFill>
              <a:latin typeface="Montserrat"/>
              <a:cs typeface="Mongolian Baiti"/>
            </a:endParaRPr>
          </a:p>
          <a:p>
            <a:r>
              <a:rPr lang="en-GB" sz="2400">
                <a:solidFill>
                  <a:srgbClr val="424242"/>
                </a:solidFill>
                <a:latin typeface="Montserrat"/>
                <a:cs typeface="Mongolian Baiti"/>
              </a:rPr>
              <a:t>Its non-greasy finish absorbs without residue, making it a suitable product for all skin types.</a:t>
            </a:r>
          </a:p>
          <a:p>
            <a:endParaRPr lang="en-GB" sz="2400">
              <a:solidFill>
                <a:srgbClr val="424242"/>
              </a:solidFill>
              <a:latin typeface="Montserrat"/>
              <a:cs typeface="Mongolian Baiti"/>
            </a:endParaRPr>
          </a:p>
          <a:p>
            <a:r>
              <a:rPr lang="en-GB" sz="2400">
                <a:solidFill>
                  <a:srgbClr val="424242"/>
                </a:solidFill>
                <a:latin typeface="Montserrat"/>
                <a:cs typeface="Mongolian Baiti"/>
              </a:rPr>
              <a:t>The Protect Oil sampling promotion will set your Protect Oil sales up for success to support your business growth.</a:t>
            </a:r>
          </a:p>
          <a:p>
            <a:endParaRPr kumimoji="0" lang="en-GB" sz="2400" b="0" i="0" u="none" strike="noStrike" kern="1200" cap="none" spc="0" normalizeH="0" baseline="0" noProof="0">
              <a:ln>
                <a:noFill/>
              </a:ln>
              <a:solidFill>
                <a:srgbClr val="424242"/>
              </a:solidFill>
              <a:effectLst/>
              <a:uLnTx/>
              <a:uFillTx/>
              <a:latin typeface="Montserrat"/>
              <a:ea typeface="+mn-ea"/>
              <a:cs typeface="Mongolian Baiti"/>
            </a:endParaRPr>
          </a:p>
          <a:p>
            <a:endParaRPr kumimoji="0" lang="en-ZA" sz="2400" b="0" i="0" u="none" strike="noStrike" kern="1200" cap="none" spc="0" normalizeH="0" baseline="0" noProof="0">
              <a:ln>
                <a:noFill/>
              </a:ln>
              <a:solidFill>
                <a:prstClr val="black"/>
              </a:solidFill>
              <a:effectLst/>
              <a:uLnTx/>
              <a:uFillTx/>
              <a:latin typeface="Montserrat Light" panose="00000400000000000000" pitchFamily="2" charset="0"/>
              <a:ea typeface="+mn-ea"/>
              <a:cs typeface="+mn-cs"/>
            </a:endParaRPr>
          </a:p>
        </p:txBody>
      </p:sp>
      <p:sp>
        <p:nvSpPr>
          <p:cNvPr id="4" name="Slide Number Placeholder 3">
            <a:extLst>
              <a:ext uri="{FF2B5EF4-FFF2-40B4-BE49-F238E27FC236}">
                <a16:creationId xmlns:a16="http://schemas.microsoft.com/office/drawing/2014/main" id="{DE99B6A0-9BD6-CCC0-29FF-6D647C6FBE8D}"/>
              </a:ext>
            </a:extLst>
          </p:cNvPr>
          <p:cNvSpPr>
            <a:spLocks noGrp="1"/>
          </p:cNvSpPr>
          <p:nvPr>
            <p:ph type="sldNum" sz="quarter" idx="10"/>
          </p:nvPr>
        </p:nvSpPr>
        <p:spPr/>
        <p:txBody>
          <a:bodyPr/>
          <a:lstStyle/>
          <a:p>
            <a:fld id="{637D418F-27E6-5842-B81D-5BCBC181C495}" type="slidenum">
              <a:rPr lang="en-US" smtClean="0"/>
              <a:t>35</a:t>
            </a:fld>
            <a:endParaRPr lang="en-US"/>
          </a:p>
        </p:txBody>
      </p:sp>
    </p:spTree>
    <p:extLst>
      <p:ext uri="{BB962C8B-B14F-4D97-AF65-F5344CB8AC3E}">
        <p14:creationId xmlns:p14="http://schemas.microsoft.com/office/powerpoint/2010/main" val="38026774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5"/>
          </p:nvPr>
        </p:nvSpPr>
        <p:spPr/>
        <p:txBody>
          <a:bodyPr/>
          <a:lstStyle/>
          <a:p>
            <a:fld id="{6A023C91-B964-458D-AB5A-230A8D7CD700}" type="slidenum">
              <a:rPr lang="en-ZA" smtClean="0"/>
              <a:t>37</a:t>
            </a:fld>
            <a:endParaRPr lang="en-ZA"/>
          </a:p>
        </p:txBody>
      </p:sp>
    </p:spTree>
    <p:extLst>
      <p:ext uri="{BB962C8B-B14F-4D97-AF65-F5344CB8AC3E}">
        <p14:creationId xmlns:p14="http://schemas.microsoft.com/office/powerpoint/2010/main" val="738070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0"/>
              <a:t>You’re on holiday. Your skin isn’t.</a:t>
            </a:r>
          </a:p>
          <a:p>
            <a:endParaRPr lang="en-US" b="0"/>
          </a:p>
          <a:p>
            <a:r>
              <a:rPr lang="en-US" b="0"/>
              <a:t>A change in environment can expose your skin to different UV levels, new climatic conditions, and unexpected stressors.</a:t>
            </a:r>
          </a:p>
          <a:p>
            <a:br>
              <a:rPr lang="en-US" b="0"/>
            </a:br>
            <a:r>
              <a:rPr lang="en-US" b="0"/>
              <a:t>This can weaken the barrier function, disrupt the microbial balance, and increase oxidative stress.</a:t>
            </a:r>
          </a:p>
          <a:p>
            <a:endParaRPr lang="en-US" b="0"/>
          </a:p>
          <a:p>
            <a:r>
              <a:rPr lang="en-US" b="0"/>
              <a:t>When preparing for your holiday, it’s important to keep this in mind and select products that will help defend and protect your skin during these changes.</a:t>
            </a:r>
          </a:p>
        </p:txBody>
      </p:sp>
      <p:sp>
        <p:nvSpPr>
          <p:cNvPr id="4" name="Slide Number Placeholder 3"/>
          <p:cNvSpPr>
            <a:spLocks noGrp="1"/>
          </p:cNvSpPr>
          <p:nvPr>
            <p:ph type="sldNum" sz="quarter" idx="10"/>
          </p:nvPr>
        </p:nvSpPr>
        <p:spPr/>
        <p:txBody>
          <a:bodyPr/>
          <a:lstStyle/>
          <a:p>
            <a:fld id="{637D418F-27E6-5842-B81D-5BCBC181C495}" type="slidenum">
              <a:rPr lang="en-US" smtClean="0"/>
              <a:t>4</a:t>
            </a:fld>
            <a:endParaRPr lang="en-US"/>
          </a:p>
        </p:txBody>
      </p:sp>
    </p:spTree>
    <p:extLst>
      <p:ext uri="{BB962C8B-B14F-4D97-AF65-F5344CB8AC3E}">
        <p14:creationId xmlns:p14="http://schemas.microsoft.com/office/powerpoint/2010/main" val="1253719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9D7F9-5FAC-2C03-5C3F-9EDEF72ABB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07C18A-FEB9-A8A9-CFF5-60D79E7EBB0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FD3B20D-9EAF-EA57-8E47-3B5347E9D7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Let’s take a look at the Esse Solution to holiday skin.</a:t>
            </a:r>
          </a:p>
        </p:txBody>
      </p:sp>
      <p:sp>
        <p:nvSpPr>
          <p:cNvPr id="4" name="Slide Number Placeholder 3">
            <a:extLst>
              <a:ext uri="{FF2B5EF4-FFF2-40B4-BE49-F238E27FC236}">
                <a16:creationId xmlns:a16="http://schemas.microsoft.com/office/drawing/2014/main" id="{DC4F2DE8-CEE8-CD7B-97A6-1864A9284932}"/>
              </a:ext>
            </a:extLst>
          </p:cNvPr>
          <p:cNvSpPr>
            <a:spLocks noGrp="1"/>
          </p:cNvSpPr>
          <p:nvPr>
            <p:ph type="sldNum" sz="quarter" idx="10"/>
          </p:nvPr>
        </p:nvSpPr>
        <p:spPr/>
        <p:txBody>
          <a:bodyPr/>
          <a:lstStyle/>
          <a:p>
            <a:fld id="{637D418F-27E6-5842-B81D-5BCBC181C495}" type="slidenum">
              <a:rPr lang="en-US" smtClean="0"/>
              <a:t>5</a:t>
            </a:fld>
            <a:endParaRPr lang="en-US"/>
          </a:p>
        </p:txBody>
      </p:sp>
    </p:spTree>
    <p:extLst>
      <p:ext uri="{BB962C8B-B14F-4D97-AF65-F5344CB8AC3E}">
        <p14:creationId xmlns:p14="http://schemas.microsoft.com/office/powerpoint/2010/main" val="2197064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4C587-160B-80DD-4926-C62B1461D1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01525A-BF20-2D1E-A487-6144EC97DD9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01205A9-E713-968B-866E-0393A3A802BE}"/>
              </a:ext>
            </a:extLst>
          </p:cNvPr>
          <p:cNvSpPr>
            <a:spLocks noGrp="1"/>
          </p:cNvSpPr>
          <p:nvPr>
            <p:ph type="body" idx="1"/>
          </p:nvPr>
        </p:nvSpPr>
        <p:spPr/>
        <p:txBody>
          <a:bodyPr/>
          <a:lstStyle/>
          <a:p>
            <a:r>
              <a:rPr lang="en-GB" sz="1200" b="0">
                <a:solidFill>
                  <a:srgbClr val="424242"/>
                </a:solidFill>
                <a:latin typeface="Montserrat"/>
                <a:cs typeface="Mongolian Baiti"/>
              </a:rPr>
              <a:t>*Read slide</a:t>
            </a:r>
          </a:p>
          <a:p>
            <a:endParaRPr lang="en-GB" sz="1200" b="0">
              <a:solidFill>
                <a:srgbClr val="424242"/>
              </a:solidFill>
              <a:latin typeface="Montserrat"/>
              <a:cs typeface="Mongolian Baiti"/>
            </a:endParaRPr>
          </a:p>
          <a:p>
            <a:r>
              <a:rPr lang="en-GB" sz="1200" b="0">
                <a:solidFill>
                  <a:srgbClr val="424242"/>
                </a:solidFill>
                <a:latin typeface="Montserrat"/>
                <a:cs typeface="Mongolian Baiti"/>
              </a:rPr>
              <a:t>You’re on holiday. Your skin isn’t.</a:t>
            </a:r>
          </a:p>
          <a:p>
            <a:endParaRPr lang="en-GB" sz="1200" b="0">
              <a:solidFill>
                <a:srgbClr val="424242"/>
              </a:solidFill>
              <a:latin typeface="Montserrat"/>
              <a:cs typeface="Mongolian Baiti"/>
            </a:endParaRPr>
          </a:p>
          <a:p>
            <a:r>
              <a:rPr lang="en-GB" sz="1200" b="0">
                <a:solidFill>
                  <a:srgbClr val="424242"/>
                </a:solidFill>
                <a:latin typeface="Montserrat"/>
                <a:cs typeface="Mongolian Baiti"/>
              </a:rPr>
              <a:t>Esse Protect Oil: Improve your skin’s holiday resilience.</a:t>
            </a:r>
          </a:p>
          <a:p>
            <a:endParaRPr lang="en-GB" sz="1200" b="0">
              <a:solidFill>
                <a:srgbClr val="424242"/>
              </a:solidFill>
              <a:latin typeface="Montserrat"/>
              <a:cs typeface="Mongolian Baiti"/>
            </a:endParaRPr>
          </a:p>
          <a:p>
            <a:r>
              <a:rPr lang="en-GB" sz="1200" b="0">
                <a:solidFill>
                  <a:srgbClr val="424242"/>
                </a:solidFill>
                <a:latin typeface="Montserrat"/>
                <a:cs typeface="Mongolian Baiti"/>
              </a:rPr>
              <a:t>Esse Protect Oil reduces irritation and redness by 39%, improves skin hydration by 30%, and reduces barrier damage by 31% over 28 days – proven in independent clinical tests. </a:t>
            </a:r>
          </a:p>
          <a:p>
            <a:endParaRPr lang="en-GB" sz="1200" b="0">
              <a:solidFill>
                <a:srgbClr val="424242"/>
              </a:solidFill>
              <a:latin typeface="Montserrat"/>
              <a:cs typeface="Mongolian Baiti"/>
            </a:endParaRPr>
          </a:p>
          <a:p>
            <a:r>
              <a:rPr lang="en-GB" sz="1200" b="0">
                <a:solidFill>
                  <a:srgbClr val="424242"/>
                </a:solidFill>
                <a:latin typeface="Montserrat"/>
                <a:cs typeface="Mongolian Baiti"/>
              </a:rPr>
              <a:t>The key ingredient, Ximenia Oil, strengthens the lipid barrier before, during, and after the skin stress that accompanies holiday travel. It’s non-greasy finish absorbs without residue, improving skin’s holiday resilience.</a:t>
            </a:r>
          </a:p>
        </p:txBody>
      </p:sp>
      <p:sp>
        <p:nvSpPr>
          <p:cNvPr id="4" name="Slide Number Placeholder 3">
            <a:extLst>
              <a:ext uri="{FF2B5EF4-FFF2-40B4-BE49-F238E27FC236}">
                <a16:creationId xmlns:a16="http://schemas.microsoft.com/office/drawing/2014/main" id="{BE430DC2-D3B6-F2F9-140F-84C83E135A58}"/>
              </a:ext>
            </a:extLst>
          </p:cNvPr>
          <p:cNvSpPr>
            <a:spLocks noGrp="1"/>
          </p:cNvSpPr>
          <p:nvPr>
            <p:ph type="sldNum" sz="quarter" idx="10"/>
          </p:nvPr>
        </p:nvSpPr>
        <p:spPr/>
        <p:txBody>
          <a:bodyPr/>
          <a:lstStyle/>
          <a:p>
            <a:fld id="{637D418F-27E6-5842-B81D-5BCBC181C495}" type="slidenum">
              <a:rPr lang="en-US" smtClean="0"/>
              <a:t>6</a:t>
            </a:fld>
            <a:endParaRPr lang="en-US"/>
          </a:p>
        </p:txBody>
      </p:sp>
    </p:spTree>
    <p:extLst>
      <p:ext uri="{BB962C8B-B14F-4D97-AF65-F5344CB8AC3E}">
        <p14:creationId xmlns:p14="http://schemas.microsoft.com/office/powerpoint/2010/main" val="4062229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4062F-4B9D-48F6-9115-2C68F96CDA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B4544B-D930-A9C1-C363-9E775250132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E95D42B-F574-EB08-00E8-AFE60D61577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D182E8F-5EBE-3295-FB37-6DCFC5632D75}"/>
              </a:ext>
            </a:extLst>
          </p:cNvPr>
          <p:cNvSpPr>
            <a:spLocks noGrp="1"/>
          </p:cNvSpPr>
          <p:nvPr>
            <p:ph type="sldNum" sz="quarter" idx="10"/>
          </p:nvPr>
        </p:nvSpPr>
        <p:spPr/>
        <p:txBody>
          <a:bodyPr/>
          <a:lstStyle/>
          <a:p>
            <a:fld id="{637D418F-27E6-5842-B81D-5BCBC181C495}" type="slidenum">
              <a:rPr lang="en-US" smtClean="0"/>
              <a:t>7</a:t>
            </a:fld>
            <a:endParaRPr lang="en-US"/>
          </a:p>
        </p:txBody>
      </p:sp>
    </p:spTree>
    <p:extLst>
      <p:ext uri="{BB962C8B-B14F-4D97-AF65-F5344CB8AC3E}">
        <p14:creationId xmlns:p14="http://schemas.microsoft.com/office/powerpoint/2010/main" val="3574515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43844-9744-7DF5-6D18-B26F3F5208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0A56C-24F8-8A66-1A98-1DED6303FF7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9CC981F-A4D2-0652-FE8C-EA424D35170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3FEADAD-32A2-648F-D297-4FD0180A7B68}"/>
              </a:ext>
            </a:extLst>
          </p:cNvPr>
          <p:cNvSpPr>
            <a:spLocks noGrp="1"/>
          </p:cNvSpPr>
          <p:nvPr>
            <p:ph type="sldNum" sz="quarter" idx="10"/>
          </p:nvPr>
        </p:nvSpPr>
        <p:spPr/>
        <p:txBody>
          <a:bodyPr/>
          <a:lstStyle/>
          <a:p>
            <a:fld id="{637D418F-27E6-5842-B81D-5BCBC181C495}" type="slidenum">
              <a:rPr lang="en-US" smtClean="0"/>
              <a:t>8</a:t>
            </a:fld>
            <a:endParaRPr lang="en-US"/>
          </a:p>
        </p:txBody>
      </p:sp>
    </p:spTree>
    <p:extLst>
      <p:ext uri="{BB962C8B-B14F-4D97-AF65-F5344CB8AC3E}">
        <p14:creationId xmlns:p14="http://schemas.microsoft.com/office/powerpoint/2010/main" val="3800503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086D0-C21F-6102-4ABB-EE5501DB6C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C2C8C3-A89F-79CE-D55C-47D491AFB27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F35B1D0-A7CB-4F6E-EB7C-927207F00517}"/>
              </a:ext>
            </a:extLst>
          </p:cNvPr>
          <p:cNvSpPr>
            <a:spLocks noGrp="1"/>
          </p:cNvSpPr>
          <p:nvPr>
            <p:ph type="body" idx="1"/>
          </p:nvPr>
        </p:nvSpPr>
        <p:spPr/>
        <p:txBody>
          <a:bodyPr/>
          <a:lstStyle/>
          <a:p>
            <a:r>
              <a:rPr lang="en-US"/>
              <a:t>The 15ml Protect Oil Promo size will last for 1-2 months.</a:t>
            </a:r>
          </a:p>
          <a:p>
            <a:endParaRPr lang="en-US"/>
          </a:p>
          <a:p>
            <a:pPr algn="l"/>
            <a:r>
              <a:rPr lang="en-GB" sz="1600" b="1" noProof="0">
                <a:solidFill>
                  <a:schemeClr val="tx1">
                    <a:lumMod val="65000"/>
                    <a:lumOff val="35000"/>
                  </a:schemeClr>
                </a:solidFill>
                <a:latin typeface="Montserrat" panose="00000500000000000000" pitchFamily="2" charset="0"/>
              </a:rPr>
              <a:t>Directions for Usage</a:t>
            </a:r>
            <a:endParaRPr lang="en-GB" sz="1600" noProof="0">
              <a:solidFill>
                <a:schemeClr val="tx1">
                  <a:lumMod val="65000"/>
                  <a:lumOff val="35000"/>
                </a:schemeClr>
              </a:solidFill>
              <a:latin typeface="Montserrat" panose="00000500000000000000" pitchFamily="2" charset="0"/>
            </a:endParaRPr>
          </a:p>
          <a:p>
            <a:pPr algn="l"/>
            <a:r>
              <a:rPr lang="en-GB" sz="1200">
                <a:solidFill>
                  <a:schemeClr val="bg2">
                    <a:lumMod val="25000"/>
                  </a:schemeClr>
                </a:solidFill>
                <a:latin typeface="Montserrat" panose="00000500000000000000" pitchFamily="2" charset="0"/>
              </a:rPr>
              <a:t>Before moisturising, apply 3-5 drops evenly over the face, neck, and décolleté. Pat in gently until it has been absorbed.</a:t>
            </a:r>
          </a:p>
          <a:p>
            <a:pPr algn="l"/>
            <a:endParaRPr lang="en-GB" sz="1200">
              <a:solidFill>
                <a:schemeClr val="bg2">
                  <a:lumMod val="25000"/>
                </a:schemeClr>
              </a:solidFill>
              <a:latin typeface="Montserrat" panose="00000500000000000000" pitchFamily="2" charset="0"/>
            </a:endParaRPr>
          </a:p>
          <a:p>
            <a:r>
              <a:rPr lang="en-GB" sz="1600" b="1">
                <a:solidFill>
                  <a:schemeClr val="tx1">
                    <a:lumMod val="65000"/>
                    <a:lumOff val="35000"/>
                  </a:schemeClr>
                </a:solidFill>
                <a:latin typeface="Montserrat" panose="00000500000000000000" pitchFamily="2" charset="0"/>
              </a:rPr>
              <a:t>Additional Uses</a:t>
            </a:r>
            <a:endParaRPr lang="en-GB" sz="1600">
              <a:solidFill>
                <a:schemeClr val="tx1">
                  <a:lumMod val="65000"/>
                  <a:lumOff val="35000"/>
                </a:schemeClr>
              </a:solidFill>
              <a:latin typeface="Montserrat" panose="00000500000000000000" pitchFamily="2" charset="0"/>
            </a:endParaRPr>
          </a:p>
          <a:p>
            <a:r>
              <a:rPr lang="en-GB" sz="1200">
                <a:solidFill>
                  <a:schemeClr val="bg2">
                    <a:lumMod val="25000"/>
                  </a:schemeClr>
                </a:solidFill>
                <a:latin typeface="Montserrat" panose="00000500000000000000" pitchFamily="2" charset="0"/>
              </a:rPr>
              <a:t>Mix into moisturiser</a:t>
            </a:r>
          </a:p>
          <a:p>
            <a:r>
              <a:rPr lang="en-GB" sz="1200">
                <a:solidFill>
                  <a:schemeClr val="bg2">
                    <a:lumMod val="25000"/>
                  </a:schemeClr>
                </a:solidFill>
                <a:latin typeface="Montserrat" panose="00000500000000000000" pitchFamily="2" charset="0"/>
              </a:rPr>
              <a:t>Use it as a moisturiser</a:t>
            </a:r>
          </a:p>
          <a:p>
            <a:r>
              <a:rPr lang="en-GB" sz="1200">
                <a:solidFill>
                  <a:schemeClr val="bg2">
                    <a:lumMod val="25000"/>
                  </a:schemeClr>
                </a:solidFill>
                <a:latin typeface="Montserrat" panose="00000500000000000000" pitchFamily="2" charset="0"/>
              </a:rPr>
              <a:t>Mix it with your preferred serum as a moisturiser</a:t>
            </a:r>
          </a:p>
          <a:p>
            <a:r>
              <a:rPr lang="en-GB" sz="1200">
                <a:solidFill>
                  <a:schemeClr val="bg2">
                    <a:lumMod val="25000"/>
                  </a:schemeClr>
                </a:solidFill>
                <a:latin typeface="Montserrat" panose="00000500000000000000" pitchFamily="2" charset="0"/>
              </a:rPr>
              <a:t>Mix into Foundation or use as a primer before applying foundation</a:t>
            </a:r>
          </a:p>
          <a:p>
            <a:r>
              <a:rPr lang="en-GB" sz="1200">
                <a:solidFill>
                  <a:schemeClr val="bg2">
                    <a:lumMod val="25000"/>
                  </a:schemeClr>
                </a:solidFill>
                <a:latin typeface="Montserrat" panose="00000500000000000000" pitchFamily="2" charset="0"/>
              </a:rPr>
              <a:t>Use as a lip oil</a:t>
            </a:r>
            <a:endParaRPr lang="en-US"/>
          </a:p>
        </p:txBody>
      </p:sp>
      <p:sp>
        <p:nvSpPr>
          <p:cNvPr id="4" name="Slide Number Placeholder 3">
            <a:extLst>
              <a:ext uri="{FF2B5EF4-FFF2-40B4-BE49-F238E27FC236}">
                <a16:creationId xmlns:a16="http://schemas.microsoft.com/office/drawing/2014/main" id="{93A37318-3F8C-BEE8-5681-B02E1B5118BB}"/>
              </a:ext>
            </a:extLst>
          </p:cNvPr>
          <p:cNvSpPr>
            <a:spLocks noGrp="1"/>
          </p:cNvSpPr>
          <p:nvPr>
            <p:ph type="sldNum" sz="quarter" idx="10"/>
          </p:nvPr>
        </p:nvSpPr>
        <p:spPr/>
        <p:txBody>
          <a:bodyPr/>
          <a:lstStyle/>
          <a:p>
            <a:fld id="{637D418F-27E6-5842-B81D-5BCBC181C495}" type="slidenum">
              <a:rPr lang="en-US" smtClean="0"/>
              <a:t>9</a:t>
            </a:fld>
            <a:endParaRPr lang="en-US"/>
          </a:p>
        </p:txBody>
      </p:sp>
    </p:spTree>
    <p:extLst>
      <p:ext uri="{BB962C8B-B14F-4D97-AF65-F5344CB8AC3E}">
        <p14:creationId xmlns:p14="http://schemas.microsoft.com/office/powerpoint/2010/main" val="3464343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8202C-B13D-8D88-B438-1EF8F1C2D65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a:extLst>
              <a:ext uri="{FF2B5EF4-FFF2-40B4-BE49-F238E27FC236}">
                <a16:creationId xmlns:a16="http://schemas.microsoft.com/office/drawing/2014/main" id="{79729F23-4F0B-AEA3-AD6C-86E974B09A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a:extLst>
              <a:ext uri="{FF2B5EF4-FFF2-40B4-BE49-F238E27FC236}">
                <a16:creationId xmlns:a16="http://schemas.microsoft.com/office/drawing/2014/main" id="{33AFCAAA-F9CB-A1AF-B4B7-DD2242B065C0}"/>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5" name="Footer Placeholder 4">
            <a:extLst>
              <a:ext uri="{FF2B5EF4-FFF2-40B4-BE49-F238E27FC236}">
                <a16:creationId xmlns:a16="http://schemas.microsoft.com/office/drawing/2014/main" id="{E2EF03D3-9766-DFD3-AC72-58AB2C9D5800}"/>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D6F9AC4F-5E18-C435-7DE2-CE00FEA259A1}"/>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12669869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EB9E2-9BE2-135E-403C-6CAA8A7C7D62}"/>
              </a:ext>
            </a:extLst>
          </p:cNvPr>
          <p:cNvSpPr>
            <a:spLocks noGrp="1"/>
          </p:cNvSpPr>
          <p:nvPr>
            <p:ph type="title"/>
          </p:nvPr>
        </p:nvSpPr>
        <p:spPr/>
        <p:txBody>
          <a:bodyPr/>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CF74846B-DFC0-D74F-A263-75031BF41B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09516894-5841-742E-3ED3-E0CA78515F00}"/>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5" name="Footer Placeholder 4">
            <a:extLst>
              <a:ext uri="{FF2B5EF4-FFF2-40B4-BE49-F238E27FC236}">
                <a16:creationId xmlns:a16="http://schemas.microsoft.com/office/drawing/2014/main" id="{B80A3B9C-9007-11FB-F6FA-BD9F23577DCA}"/>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D07D9976-3D93-490C-56B9-AF8E8996647F}"/>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34632184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9876FBB-5877-0988-9759-EDAAE787312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98A023B7-FABF-BFC2-9D00-2B9A5294A7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90A713E8-02E4-914B-1888-F208D8EADC9B}"/>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5" name="Footer Placeholder 4">
            <a:extLst>
              <a:ext uri="{FF2B5EF4-FFF2-40B4-BE49-F238E27FC236}">
                <a16:creationId xmlns:a16="http://schemas.microsoft.com/office/drawing/2014/main" id="{BF254BA8-C82E-D7F0-6480-04AAB365E414}"/>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0C5F51C2-C51D-1912-0B30-8793BCC28D26}"/>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33408652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E26BCA8-EDB8-0FC6-2805-E53383841FB7}"/>
              </a:ext>
            </a:extLst>
          </p:cNvPr>
          <p:cNvSpPr>
            <a:spLocks noGrp="1"/>
          </p:cNvSpPr>
          <p:nvPr>
            <p:ph type="pic" idx="1"/>
          </p:nvPr>
        </p:nvSpPr>
        <p:spPr>
          <a:xfrm>
            <a:off x="0" y="1"/>
            <a:ext cx="61722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ZA"/>
          </a:p>
        </p:txBody>
      </p:sp>
      <p:sp>
        <p:nvSpPr>
          <p:cNvPr id="2" name="Title 1">
            <a:extLst>
              <a:ext uri="{FF2B5EF4-FFF2-40B4-BE49-F238E27FC236}">
                <a16:creationId xmlns:a16="http://schemas.microsoft.com/office/drawing/2014/main" id="{FC2DC48D-4E46-B117-380B-7EA181EA168C}"/>
              </a:ext>
            </a:extLst>
          </p:cNvPr>
          <p:cNvSpPr>
            <a:spLocks noGrp="1"/>
          </p:cNvSpPr>
          <p:nvPr>
            <p:ph type="title"/>
          </p:nvPr>
        </p:nvSpPr>
        <p:spPr>
          <a:xfrm>
            <a:off x="6424613" y="298514"/>
            <a:ext cx="5511800" cy="523875"/>
          </a:xfrm>
        </p:spPr>
        <p:txBody>
          <a:bodyPr anchor="ctr">
            <a:normAutofit/>
          </a:bodyPr>
          <a:lstStyle>
            <a:lvl1pPr marL="0" algn="l" defTabSz="914400" rtl="0" eaLnBrk="1" latinLnBrk="0" hangingPunct="1">
              <a:defRPr lang="en-ZA" sz="2400" b="1" kern="1200" dirty="0">
                <a:solidFill>
                  <a:schemeClr val="tx1"/>
                </a:solidFill>
                <a:latin typeface="Montserrat"/>
                <a:ea typeface="+mn-ea"/>
                <a:cs typeface="Mongolian Baiti"/>
              </a:defRPr>
            </a:lvl1pPr>
          </a:lstStyle>
          <a:p>
            <a:r>
              <a:rPr lang="en-GB"/>
              <a:t>Click to edit Master title style</a:t>
            </a:r>
            <a:endParaRPr lang="en-ZA"/>
          </a:p>
        </p:txBody>
      </p:sp>
      <p:sp>
        <p:nvSpPr>
          <p:cNvPr id="6" name="Text Placeholder 5">
            <a:extLst>
              <a:ext uri="{FF2B5EF4-FFF2-40B4-BE49-F238E27FC236}">
                <a16:creationId xmlns:a16="http://schemas.microsoft.com/office/drawing/2014/main" id="{10B8B932-6049-157F-AF70-6FAA53125F10}"/>
              </a:ext>
            </a:extLst>
          </p:cNvPr>
          <p:cNvSpPr>
            <a:spLocks noGrp="1"/>
          </p:cNvSpPr>
          <p:nvPr>
            <p:ph type="body" sz="quarter" idx="10"/>
          </p:nvPr>
        </p:nvSpPr>
        <p:spPr>
          <a:xfrm>
            <a:off x="6424613" y="1346772"/>
            <a:ext cx="5511800" cy="5511228"/>
          </a:xfrm>
          <a:prstGeom prst="rect">
            <a:avLst/>
          </a:prstGeom>
        </p:spPr>
        <p:txBody>
          <a:bodyPr anchor="ctr">
            <a:normAutofit/>
          </a:bodyPr>
          <a:lstStyle>
            <a:lvl1pPr marL="0" indent="0" algn="l">
              <a:buNone/>
              <a:defRPr sz="2000">
                <a:solidFill>
                  <a:srgbClr val="424242"/>
                </a:solidFill>
                <a:latin typeface="Montserrat" pitchFamily="2" charset="77"/>
              </a:defRPr>
            </a:lvl1pPr>
            <a:lvl2pPr marL="457200" indent="0">
              <a:buNone/>
              <a:defRPr sz="2000">
                <a:solidFill>
                  <a:srgbClr val="424242"/>
                </a:solidFill>
                <a:latin typeface="Montserrat" pitchFamily="2" charset="77"/>
              </a:defRPr>
            </a:lvl2pPr>
            <a:lvl3pPr marL="914400" indent="0">
              <a:buNone/>
              <a:defRPr sz="2000">
                <a:solidFill>
                  <a:srgbClr val="424242"/>
                </a:solidFill>
                <a:latin typeface="Montserrat" pitchFamily="2" charset="77"/>
              </a:defRPr>
            </a:lvl3pPr>
            <a:lvl4pPr marL="1371600" indent="0">
              <a:buNone/>
              <a:defRPr sz="2000">
                <a:solidFill>
                  <a:srgbClr val="424242"/>
                </a:solidFill>
                <a:latin typeface="Montserrat" pitchFamily="2" charset="77"/>
              </a:defRPr>
            </a:lvl4pPr>
            <a:lvl5pPr marL="1828800" indent="0">
              <a:buNone/>
              <a:defRPr sz="2000">
                <a:solidFill>
                  <a:srgbClr val="424242"/>
                </a:solidFill>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Text Placeholder 8">
            <a:extLst>
              <a:ext uri="{FF2B5EF4-FFF2-40B4-BE49-F238E27FC236}">
                <a16:creationId xmlns:a16="http://schemas.microsoft.com/office/drawing/2014/main" id="{68602035-7914-82F7-6C4A-B3CDEEE2EA22}"/>
              </a:ext>
            </a:extLst>
          </p:cNvPr>
          <p:cNvSpPr>
            <a:spLocks noGrp="1"/>
          </p:cNvSpPr>
          <p:nvPr>
            <p:ph type="body" sz="quarter" idx="11"/>
          </p:nvPr>
        </p:nvSpPr>
        <p:spPr>
          <a:xfrm>
            <a:off x="6424613" y="822897"/>
            <a:ext cx="5511800" cy="523875"/>
          </a:xfrm>
          <a:prstGeom prst="rect">
            <a:avLst/>
          </a:prstGeom>
        </p:spPr>
        <p:txBody>
          <a:bodyPr>
            <a:normAutofit/>
          </a:bodyPr>
          <a:lstStyle>
            <a:lvl1pPr marL="0" indent="0" algn="l">
              <a:buNone/>
              <a:defRPr sz="2200">
                <a:solidFill>
                  <a:srgbClr val="424242"/>
                </a:solidFill>
                <a:latin typeface="Montserrat" pitchFamily="2" charset="77"/>
              </a:defRPr>
            </a:lvl1pPr>
          </a:lstStyle>
          <a:p>
            <a:pPr lvl="0"/>
            <a:r>
              <a:rPr lang="en-GB"/>
              <a:t>Click to edit Master text styles</a:t>
            </a:r>
          </a:p>
        </p:txBody>
      </p:sp>
    </p:spTree>
    <p:extLst>
      <p:ext uri="{BB962C8B-B14F-4D97-AF65-F5344CB8AC3E}">
        <p14:creationId xmlns:p14="http://schemas.microsoft.com/office/powerpoint/2010/main" val="5540572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DC48D-4E46-B117-380B-7EA181EA168C}"/>
              </a:ext>
            </a:extLst>
          </p:cNvPr>
          <p:cNvSpPr>
            <a:spLocks noGrp="1"/>
          </p:cNvSpPr>
          <p:nvPr>
            <p:ph type="title"/>
          </p:nvPr>
        </p:nvSpPr>
        <p:spPr>
          <a:xfrm>
            <a:off x="328613" y="298514"/>
            <a:ext cx="5511800" cy="523875"/>
          </a:xfrm>
        </p:spPr>
        <p:txBody>
          <a:bodyPr anchor="ctr">
            <a:normAutofit/>
          </a:bodyPr>
          <a:lstStyle>
            <a:lvl1pPr marL="0" algn="l" defTabSz="914400" rtl="0" eaLnBrk="1" latinLnBrk="0" hangingPunct="1">
              <a:defRPr lang="en-ZA" sz="2400" b="1" kern="1200" dirty="0">
                <a:solidFill>
                  <a:schemeClr val="tx1"/>
                </a:solidFill>
                <a:latin typeface="Montserrat"/>
                <a:ea typeface="+mn-ea"/>
                <a:cs typeface="Mongolian Baiti"/>
              </a:defRPr>
            </a:lvl1pPr>
          </a:lstStyle>
          <a:p>
            <a:r>
              <a:rPr lang="en-GB"/>
              <a:t>Click to edit Master title style</a:t>
            </a:r>
            <a:endParaRPr lang="en-ZA"/>
          </a:p>
        </p:txBody>
      </p:sp>
      <p:sp>
        <p:nvSpPr>
          <p:cNvPr id="3" name="Picture Placeholder 2">
            <a:extLst>
              <a:ext uri="{FF2B5EF4-FFF2-40B4-BE49-F238E27FC236}">
                <a16:creationId xmlns:a16="http://schemas.microsoft.com/office/drawing/2014/main" id="{AE26BCA8-EDB8-0FC6-2805-E53383841FB7}"/>
              </a:ext>
            </a:extLst>
          </p:cNvPr>
          <p:cNvSpPr>
            <a:spLocks noGrp="1"/>
          </p:cNvSpPr>
          <p:nvPr>
            <p:ph type="pic" idx="1"/>
          </p:nvPr>
        </p:nvSpPr>
        <p:spPr>
          <a:xfrm>
            <a:off x="6019800" y="1"/>
            <a:ext cx="61722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ZA"/>
          </a:p>
        </p:txBody>
      </p:sp>
      <p:sp>
        <p:nvSpPr>
          <p:cNvPr id="6" name="Text Placeholder 5">
            <a:extLst>
              <a:ext uri="{FF2B5EF4-FFF2-40B4-BE49-F238E27FC236}">
                <a16:creationId xmlns:a16="http://schemas.microsoft.com/office/drawing/2014/main" id="{10B8B932-6049-157F-AF70-6FAA53125F10}"/>
              </a:ext>
            </a:extLst>
          </p:cNvPr>
          <p:cNvSpPr>
            <a:spLocks noGrp="1"/>
          </p:cNvSpPr>
          <p:nvPr>
            <p:ph type="body" sz="quarter" idx="10"/>
          </p:nvPr>
        </p:nvSpPr>
        <p:spPr>
          <a:xfrm>
            <a:off x="328613" y="1346772"/>
            <a:ext cx="5511800" cy="5511228"/>
          </a:xfrm>
          <a:prstGeom prst="rect">
            <a:avLst/>
          </a:prstGeom>
        </p:spPr>
        <p:txBody>
          <a:bodyPr anchor="ctr">
            <a:normAutofit/>
          </a:bodyPr>
          <a:lstStyle>
            <a:lvl1pPr marL="7938" indent="0" algn="l">
              <a:buNone/>
              <a:tabLst/>
              <a:defRPr sz="2000">
                <a:solidFill>
                  <a:srgbClr val="424242"/>
                </a:solidFill>
                <a:latin typeface="Montserrat" pitchFamily="2" charset="77"/>
              </a:defRPr>
            </a:lvl1pPr>
            <a:lvl2pPr marL="457200" indent="0">
              <a:buNone/>
              <a:defRPr sz="2000">
                <a:solidFill>
                  <a:srgbClr val="424242"/>
                </a:solidFill>
                <a:latin typeface="Montserrat" pitchFamily="2" charset="77"/>
              </a:defRPr>
            </a:lvl2pPr>
            <a:lvl3pPr marL="914400" indent="0">
              <a:buNone/>
              <a:defRPr sz="2000">
                <a:solidFill>
                  <a:srgbClr val="424242"/>
                </a:solidFill>
                <a:latin typeface="Montserrat" pitchFamily="2" charset="77"/>
              </a:defRPr>
            </a:lvl3pPr>
            <a:lvl4pPr marL="1371600" indent="0">
              <a:buNone/>
              <a:defRPr sz="2000">
                <a:solidFill>
                  <a:srgbClr val="424242"/>
                </a:solidFill>
                <a:latin typeface="Montserrat" pitchFamily="2" charset="77"/>
              </a:defRPr>
            </a:lvl4pPr>
            <a:lvl5pPr marL="1828800" indent="0">
              <a:buNone/>
              <a:defRPr sz="2000">
                <a:solidFill>
                  <a:srgbClr val="424242"/>
                </a:solidFill>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Text Placeholder 8">
            <a:extLst>
              <a:ext uri="{FF2B5EF4-FFF2-40B4-BE49-F238E27FC236}">
                <a16:creationId xmlns:a16="http://schemas.microsoft.com/office/drawing/2014/main" id="{68602035-7914-82F7-6C4A-B3CDEEE2EA22}"/>
              </a:ext>
            </a:extLst>
          </p:cNvPr>
          <p:cNvSpPr>
            <a:spLocks noGrp="1"/>
          </p:cNvSpPr>
          <p:nvPr>
            <p:ph type="body" sz="quarter" idx="11"/>
          </p:nvPr>
        </p:nvSpPr>
        <p:spPr>
          <a:xfrm>
            <a:off x="328613" y="822897"/>
            <a:ext cx="5511800" cy="523875"/>
          </a:xfrm>
          <a:prstGeom prst="rect">
            <a:avLst/>
          </a:prstGeom>
        </p:spPr>
        <p:txBody>
          <a:bodyPr>
            <a:normAutofit/>
          </a:bodyPr>
          <a:lstStyle>
            <a:lvl1pPr marL="0" indent="0" algn="l">
              <a:buNone/>
              <a:defRPr sz="2000" b="0">
                <a:solidFill>
                  <a:srgbClr val="424242"/>
                </a:solidFill>
                <a:latin typeface="Montserrat" pitchFamily="2" charset="77"/>
              </a:defRPr>
            </a:lvl1pPr>
          </a:lstStyle>
          <a:p>
            <a:pPr lvl="0"/>
            <a:r>
              <a:rPr lang="en-GB"/>
              <a:t>Click to edit Master text styles</a:t>
            </a:r>
          </a:p>
        </p:txBody>
      </p:sp>
    </p:spTree>
    <p:extLst>
      <p:ext uri="{BB962C8B-B14F-4D97-AF65-F5344CB8AC3E}">
        <p14:creationId xmlns:p14="http://schemas.microsoft.com/office/powerpoint/2010/main" val="18175039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5_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E26BCA8-EDB8-0FC6-2805-E53383841FB7}"/>
              </a:ext>
            </a:extLst>
          </p:cNvPr>
          <p:cNvSpPr>
            <a:spLocks noGrp="1"/>
          </p:cNvSpPr>
          <p:nvPr>
            <p:ph type="pic" idx="1"/>
          </p:nvPr>
        </p:nvSpPr>
        <p:spPr>
          <a:xfrm>
            <a:off x="0" y="1"/>
            <a:ext cx="61722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ZA"/>
          </a:p>
        </p:txBody>
      </p:sp>
      <p:sp>
        <p:nvSpPr>
          <p:cNvPr id="2" name="Title 1">
            <a:extLst>
              <a:ext uri="{FF2B5EF4-FFF2-40B4-BE49-F238E27FC236}">
                <a16:creationId xmlns:a16="http://schemas.microsoft.com/office/drawing/2014/main" id="{FC2DC48D-4E46-B117-380B-7EA181EA168C}"/>
              </a:ext>
            </a:extLst>
          </p:cNvPr>
          <p:cNvSpPr>
            <a:spLocks noGrp="1"/>
          </p:cNvSpPr>
          <p:nvPr>
            <p:ph type="title"/>
          </p:nvPr>
        </p:nvSpPr>
        <p:spPr>
          <a:xfrm>
            <a:off x="6424613" y="298514"/>
            <a:ext cx="5511800" cy="523875"/>
          </a:xfrm>
        </p:spPr>
        <p:txBody>
          <a:bodyPr anchor="ctr">
            <a:normAutofit/>
          </a:bodyPr>
          <a:lstStyle>
            <a:lvl1pPr marL="0" algn="l" defTabSz="914400" rtl="0" eaLnBrk="1" latinLnBrk="0" hangingPunct="1">
              <a:defRPr lang="en-ZA" sz="2400" b="1" kern="1200" dirty="0">
                <a:solidFill>
                  <a:schemeClr val="tx1"/>
                </a:solidFill>
                <a:latin typeface="Montserrat"/>
                <a:ea typeface="+mn-ea"/>
                <a:cs typeface="Mongolian Baiti"/>
              </a:defRPr>
            </a:lvl1pPr>
          </a:lstStyle>
          <a:p>
            <a:r>
              <a:rPr lang="en-GB"/>
              <a:t>Click to edit Master title style</a:t>
            </a:r>
            <a:endParaRPr lang="en-ZA"/>
          </a:p>
        </p:txBody>
      </p:sp>
      <p:sp>
        <p:nvSpPr>
          <p:cNvPr id="6" name="Text Placeholder 5">
            <a:extLst>
              <a:ext uri="{FF2B5EF4-FFF2-40B4-BE49-F238E27FC236}">
                <a16:creationId xmlns:a16="http://schemas.microsoft.com/office/drawing/2014/main" id="{10B8B932-6049-157F-AF70-6FAA53125F10}"/>
              </a:ext>
            </a:extLst>
          </p:cNvPr>
          <p:cNvSpPr>
            <a:spLocks noGrp="1"/>
          </p:cNvSpPr>
          <p:nvPr>
            <p:ph type="body" sz="quarter" idx="10"/>
          </p:nvPr>
        </p:nvSpPr>
        <p:spPr>
          <a:xfrm>
            <a:off x="6424613" y="822389"/>
            <a:ext cx="5511800" cy="6035611"/>
          </a:xfrm>
          <a:prstGeom prst="rect">
            <a:avLst/>
          </a:prstGeom>
        </p:spPr>
        <p:txBody>
          <a:bodyPr anchor="ctr">
            <a:normAutofit/>
          </a:bodyPr>
          <a:lstStyle>
            <a:lvl1pPr marL="0" indent="0" algn="l">
              <a:buNone/>
              <a:defRPr sz="2000">
                <a:solidFill>
                  <a:srgbClr val="424242"/>
                </a:solidFill>
                <a:latin typeface="Montserrat" pitchFamily="2" charset="77"/>
              </a:defRPr>
            </a:lvl1pPr>
            <a:lvl2pPr marL="457200" indent="0">
              <a:buNone/>
              <a:defRPr sz="2000">
                <a:solidFill>
                  <a:srgbClr val="424242"/>
                </a:solidFill>
                <a:latin typeface="Montserrat" pitchFamily="2" charset="77"/>
              </a:defRPr>
            </a:lvl2pPr>
            <a:lvl3pPr marL="914400" indent="0">
              <a:buNone/>
              <a:defRPr sz="2000">
                <a:solidFill>
                  <a:srgbClr val="424242"/>
                </a:solidFill>
                <a:latin typeface="Montserrat" pitchFamily="2" charset="77"/>
              </a:defRPr>
            </a:lvl3pPr>
            <a:lvl4pPr marL="1371600" indent="0">
              <a:buNone/>
              <a:defRPr sz="2000">
                <a:solidFill>
                  <a:srgbClr val="424242"/>
                </a:solidFill>
                <a:latin typeface="Montserrat" pitchFamily="2" charset="77"/>
              </a:defRPr>
            </a:lvl4pPr>
            <a:lvl5pPr marL="1828800" indent="0">
              <a:buNone/>
              <a:defRPr sz="2000">
                <a:solidFill>
                  <a:srgbClr val="424242"/>
                </a:solidFill>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5487045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6B843-ADB0-0D78-1D66-C1D0CD06B1B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a:extLst>
              <a:ext uri="{FF2B5EF4-FFF2-40B4-BE49-F238E27FC236}">
                <a16:creationId xmlns:a16="http://schemas.microsoft.com/office/drawing/2014/main" id="{6AAAEE3A-0399-F6C2-7619-067717E415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a:extLst>
              <a:ext uri="{FF2B5EF4-FFF2-40B4-BE49-F238E27FC236}">
                <a16:creationId xmlns:a16="http://schemas.microsoft.com/office/drawing/2014/main" id="{E285FFA9-589D-0816-CFEB-4DE04257322B}"/>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5" name="Footer Placeholder 4">
            <a:extLst>
              <a:ext uri="{FF2B5EF4-FFF2-40B4-BE49-F238E27FC236}">
                <a16:creationId xmlns:a16="http://schemas.microsoft.com/office/drawing/2014/main" id="{2CC9774A-FA6E-D53D-FC6F-18598C86D44A}"/>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82D7E6B6-49E0-B290-12C2-36F86D333769}"/>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15787331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D7323-B871-04A0-C70A-B87974565DD5}"/>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F46E154C-AC1B-7ABE-DE45-9B03CA40419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5D404E32-52EA-F424-AECE-A8D58777A49D}"/>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5" name="Footer Placeholder 4">
            <a:extLst>
              <a:ext uri="{FF2B5EF4-FFF2-40B4-BE49-F238E27FC236}">
                <a16:creationId xmlns:a16="http://schemas.microsoft.com/office/drawing/2014/main" id="{F46CF749-DF55-A5F3-2ED9-14E3328CA9AD}"/>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EC671D00-E1A0-311F-EEAB-6338CCBD1844}"/>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12767225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4A319-C956-222D-21C5-038B6122149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A"/>
          </a:p>
        </p:txBody>
      </p:sp>
      <p:sp>
        <p:nvSpPr>
          <p:cNvPr id="3" name="Text Placeholder 2">
            <a:extLst>
              <a:ext uri="{FF2B5EF4-FFF2-40B4-BE49-F238E27FC236}">
                <a16:creationId xmlns:a16="http://schemas.microsoft.com/office/drawing/2014/main" id="{10104B7D-09A5-95CA-3DAF-5819D7C5939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0CF8545-CBB7-2086-DBC8-5320722A7F76}"/>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5" name="Footer Placeholder 4">
            <a:extLst>
              <a:ext uri="{FF2B5EF4-FFF2-40B4-BE49-F238E27FC236}">
                <a16:creationId xmlns:a16="http://schemas.microsoft.com/office/drawing/2014/main" id="{58FA3753-D713-E749-DAF1-9AC865A3EE74}"/>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CEA99CE4-20BD-B946-9F0C-D98FB284AF9F}"/>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8519532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6F7FE-A657-9F4C-398D-3411BBFA6A06}"/>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F13E6A2E-0F59-70B6-3DAB-67A6C7B115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a:extLst>
              <a:ext uri="{FF2B5EF4-FFF2-40B4-BE49-F238E27FC236}">
                <a16:creationId xmlns:a16="http://schemas.microsoft.com/office/drawing/2014/main" id="{A914E3AF-40FC-B857-557E-538900BA44F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a:extLst>
              <a:ext uri="{FF2B5EF4-FFF2-40B4-BE49-F238E27FC236}">
                <a16:creationId xmlns:a16="http://schemas.microsoft.com/office/drawing/2014/main" id="{E52D8755-A82B-67F1-876C-2CE50C0C9E10}"/>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6" name="Footer Placeholder 5">
            <a:extLst>
              <a:ext uri="{FF2B5EF4-FFF2-40B4-BE49-F238E27FC236}">
                <a16:creationId xmlns:a16="http://schemas.microsoft.com/office/drawing/2014/main" id="{9B701991-D660-00CD-119F-A511F76A87F6}"/>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9D3A4BDC-1DB0-544F-54B9-1827D30B6DE4}"/>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9810243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F7BA5-17B9-4B6C-909C-89CA93B5E37C}"/>
              </a:ext>
            </a:extLst>
          </p:cNvPr>
          <p:cNvSpPr>
            <a:spLocks noGrp="1"/>
          </p:cNvSpPr>
          <p:nvPr>
            <p:ph type="title"/>
          </p:nvPr>
        </p:nvSpPr>
        <p:spPr>
          <a:xfrm>
            <a:off x="839788" y="365125"/>
            <a:ext cx="10515600" cy="1325563"/>
          </a:xfrm>
        </p:spPr>
        <p:txBody>
          <a:bodyPr/>
          <a:lstStyle/>
          <a:p>
            <a:r>
              <a:rPr lang="en-US"/>
              <a:t>Click to edit Master title style</a:t>
            </a:r>
            <a:endParaRPr lang="en-ZA"/>
          </a:p>
        </p:txBody>
      </p:sp>
      <p:sp>
        <p:nvSpPr>
          <p:cNvPr id="3" name="Text Placeholder 2">
            <a:extLst>
              <a:ext uri="{FF2B5EF4-FFF2-40B4-BE49-F238E27FC236}">
                <a16:creationId xmlns:a16="http://schemas.microsoft.com/office/drawing/2014/main" id="{F8DC8427-8E7D-7D63-BB69-CFB6DB02E59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0A8B780-3ED6-AE6D-6121-DCC3218C6B4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a:extLst>
              <a:ext uri="{FF2B5EF4-FFF2-40B4-BE49-F238E27FC236}">
                <a16:creationId xmlns:a16="http://schemas.microsoft.com/office/drawing/2014/main" id="{3E9237DA-20F1-D7D6-C18E-13C584DDF1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4312840-34A1-7640-D70E-5292FDCDC73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a:extLst>
              <a:ext uri="{FF2B5EF4-FFF2-40B4-BE49-F238E27FC236}">
                <a16:creationId xmlns:a16="http://schemas.microsoft.com/office/drawing/2014/main" id="{95D53B75-5949-6D1C-3310-99A820F9BCC4}"/>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8" name="Footer Placeholder 7">
            <a:extLst>
              <a:ext uri="{FF2B5EF4-FFF2-40B4-BE49-F238E27FC236}">
                <a16:creationId xmlns:a16="http://schemas.microsoft.com/office/drawing/2014/main" id="{2BE4A385-D1F5-F91B-9B98-1D7174A51972}"/>
              </a:ext>
            </a:extLst>
          </p:cNvPr>
          <p:cNvSpPr>
            <a:spLocks noGrp="1"/>
          </p:cNvSpPr>
          <p:nvPr>
            <p:ph type="ftr" sz="quarter" idx="11"/>
          </p:nvPr>
        </p:nvSpPr>
        <p:spPr/>
        <p:txBody>
          <a:bodyPr/>
          <a:lstStyle/>
          <a:p>
            <a:endParaRPr lang="en-ZA"/>
          </a:p>
        </p:txBody>
      </p:sp>
      <p:sp>
        <p:nvSpPr>
          <p:cNvPr id="9" name="Slide Number Placeholder 8">
            <a:extLst>
              <a:ext uri="{FF2B5EF4-FFF2-40B4-BE49-F238E27FC236}">
                <a16:creationId xmlns:a16="http://schemas.microsoft.com/office/drawing/2014/main" id="{17037421-0DCF-4F0A-9D87-11A26A4422A6}"/>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27207907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5E302-1020-93B7-AC94-01E964D6D559}"/>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655E91C0-AF8E-6C86-A71D-0A76EC055C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7DFAA717-3841-B2D1-45ED-7FE5FD99FD42}"/>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5" name="Footer Placeholder 4">
            <a:extLst>
              <a:ext uri="{FF2B5EF4-FFF2-40B4-BE49-F238E27FC236}">
                <a16:creationId xmlns:a16="http://schemas.microsoft.com/office/drawing/2014/main" id="{2057CECA-D43D-4419-B2C9-0310D314185A}"/>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E37821A9-562A-5582-E672-3E9979F744BB}"/>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6141300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8D24B-5FD9-9665-E8FC-D24E53ABB103}"/>
              </a:ext>
            </a:extLst>
          </p:cNvPr>
          <p:cNvSpPr>
            <a:spLocks noGrp="1"/>
          </p:cNvSpPr>
          <p:nvPr>
            <p:ph type="title"/>
          </p:nvPr>
        </p:nvSpPr>
        <p:spPr/>
        <p:txBody>
          <a:bodyPr/>
          <a:lstStyle/>
          <a:p>
            <a:r>
              <a:rPr lang="en-US"/>
              <a:t>Click to edit Master title style</a:t>
            </a:r>
            <a:endParaRPr lang="en-ZA"/>
          </a:p>
        </p:txBody>
      </p:sp>
      <p:sp>
        <p:nvSpPr>
          <p:cNvPr id="3" name="Date Placeholder 2">
            <a:extLst>
              <a:ext uri="{FF2B5EF4-FFF2-40B4-BE49-F238E27FC236}">
                <a16:creationId xmlns:a16="http://schemas.microsoft.com/office/drawing/2014/main" id="{EF40AE1D-1171-AC47-5DC5-405E0526B19F}"/>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4" name="Footer Placeholder 3">
            <a:extLst>
              <a:ext uri="{FF2B5EF4-FFF2-40B4-BE49-F238E27FC236}">
                <a16:creationId xmlns:a16="http://schemas.microsoft.com/office/drawing/2014/main" id="{51F79EE4-F779-8178-8C64-C3264D95DEE2}"/>
              </a:ext>
            </a:extLst>
          </p:cNvPr>
          <p:cNvSpPr>
            <a:spLocks noGrp="1"/>
          </p:cNvSpPr>
          <p:nvPr>
            <p:ph type="ftr" sz="quarter" idx="11"/>
          </p:nvPr>
        </p:nvSpPr>
        <p:spPr/>
        <p:txBody>
          <a:bodyPr/>
          <a:lstStyle/>
          <a:p>
            <a:endParaRPr lang="en-ZA"/>
          </a:p>
        </p:txBody>
      </p:sp>
      <p:sp>
        <p:nvSpPr>
          <p:cNvPr id="5" name="Slide Number Placeholder 4">
            <a:extLst>
              <a:ext uri="{FF2B5EF4-FFF2-40B4-BE49-F238E27FC236}">
                <a16:creationId xmlns:a16="http://schemas.microsoft.com/office/drawing/2014/main" id="{48290C5D-78E1-0A1A-9E24-0C2302D3E61F}"/>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15842401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B0E2A8-BAFD-3702-8709-62F652D5E5EC}"/>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3" name="Footer Placeholder 2">
            <a:extLst>
              <a:ext uri="{FF2B5EF4-FFF2-40B4-BE49-F238E27FC236}">
                <a16:creationId xmlns:a16="http://schemas.microsoft.com/office/drawing/2014/main" id="{8C3A71E5-E67A-6136-FD55-925A4CCA9A42}"/>
              </a:ext>
            </a:extLst>
          </p:cNvPr>
          <p:cNvSpPr>
            <a:spLocks noGrp="1"/>
          </p:cNvSpPr>
          <p:nvPr>
            <p:ph type="ftr" sz="quarter" idx="11"/>
          </p:nvPr>
        </p:nvSpPr>
        <p:spPr/>
        <p:txBody>
          <a:bodyPr/>
          <a:lstStyle/>
          <a:p>
            <a:endParaRPr lang="en-ZA"/>
          </a:p>
        </p:txBody>
      </p:sp>
      <p:sp>
        <p:nvSpPr>
          <p:cNvPr id="4" name="Slide Number Placeholder 3">
            <a:extLst>
              <a:ext uri="{FF2B5EF4-FFF2-40B4-BE49-F238E27FC236}">
                <a16:creationId xmlns:a16="http://schemas.microsoft.com/office/drawing/2014/main" id="{D8CAB76E-AEC3-C8E7-E6B3-1F32E235D595}"/>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26618654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68038-37D6-C42D-B1EE-835A16A54F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Content Placeholder 2">
            <a:extLst>
              <a:ext uri="{FF2B5EF4-FFF2-40B4-BE49-F238E27FC236}">
                <a16:creationId xmlns:a16="http://schemas.microsoft.com/office/drawing/2014/main" id="{BEE274E1-64C7-1227-DC60-384A50CAB6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a:extLst>
              <a:ext uri="{FF2B5EF4-FFF2-40B4-BE49-F238E27FC236}">
                <a16:creationId xmlns:a16="http://schemas.microsoft.com/office/drawing/2014/main" id="{178FEF2E-4092-3D03-09C6-90676BC3F6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4058C9-EB33-03D7-BE5A-AE1B96555BB2}"/>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6" name="Footer Placeholder 5">
            <a:extLst>
              <a:ext uri="{FF2B5EF4-FFF2-40B4-BE49-F238E27FC236}">
                <a16:creationId xmlns:a16="http://schemas.microsoft.com/office/drawing/2014/main" id="{0AEE3493-AE57-6C9D-A8D2-87A02C9C8E17}"/>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D645A1B5-CA88-DA0A-4C3F-91AFFB144A25}"/>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17806417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2A484-F1B6-8D2D-E113-9A5B2B4FC9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Picture Placeholder 2">
            <a:extLst>
              <a:ext uri="{FF2B5EF4-FFF2-40B4-BE49-F238E27FC236}">
                <a16:creationId xmlns:a16="http://schemas.microsoft.com/office/drawing/2014/main" id="{4B0CEF6B-2CD0-436C-072E-F1BD8B918C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a:extLst>
              <a:ext uri="{FF2B5EF4-FFF2-40B4-BE49-F238E27FC236}">
                <a16:creationId xmlns:a16="http://schemas.microsoft.com/office/drawing/2014/main" id="{42BFD302-64CF-5A8A-8856-4C10E6FE0F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8C64B4-4713-2142-E53F-4748E5C1703C}"/>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6" name="Footer Placeholder 5">
            <a:extLst>
              <a:ext uri="{FF2B5EF4-FFF2-40B4-BE49-F238E27FC236}">
                <a16:creationId xmlns:a16="http://schemas.microsoft.com/office/drawing/2014/main" id="{372A6D8D-0ACE-4359-E31D-0BE6FF37D9FE}"/>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C8B0B2C0-2A38-CA62-7CA4-A3CDC0B99ECF}"/>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30771168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F2479-8111-5ED9-1A62-7A15287BF2B6}"/>
              </a:ext>
            </a:extLst>
          </p:cNvPr>
          <p:cNvSpPr>
            <a:spLocks noGrp="1"/>
          </p:cNvSpPr>
          <p:nvPr>
            <p:ph type="title"/>
          </p:nvPr>
        </p:nvSpPr>
        <p:spPr/>
        <p:txBody>
          <a:bodyPr/>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E2722C9F-8203-2F20-6AF2-D1C14D0DF5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DE0EE56D-38FA-0B78-B8F7-91B13F8CB073}"/>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5" name="Footer Placeholder 4">
            <a:extLst>
              <a:ext uri="{FF2B5EF4-FFF2-40B4-BE49-F238E27FC236}">
                <a16:creationId xmlns:a16="http://schemas.microsoft.com/office/drawing/2014/main" id="{34E8EDFB-2948-06A3-A9C0-562CA49A91B6}"/>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F8FFFDC4-D4AC-0FC8-5E5A-55E9D979884A}"/>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22400512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B4ECD8-BD45-3713-D061-2998359EC75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E6557881-B724-1CD7-42D9-8E02182E21A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D37814F7-9633-EE0F-7756-18C5EA8C68DD}"/>
              </a:ext>
            </a:extLst>
          </p:cNvPr>
          <p:cNvSpPr>
            <a:spLocks noGrp="1"/>
          </p:cNvSpPr>
          <p:nvPr>
            <p:ph type="dt" sz="half" idx="10"/>
          </p:nvPr>
        </p:nvSpPr>
        <p:spPr/>
        <p:txBody>
          <a:bodyPr/>
          <a:lstStyle/>
          <a:p>
            <a:fld id="{7FD00E08-0B38-43B9-A246-23C2BCCCBFC6}" type="datetimeFigureOut">
              <a:rPr lang="en-ZA" smtClean="0"/>
              <a:t>2026/05/29</a:t>
            </a:fld>
            <a:endParaRPr lang="en-ZA"/>
          </a:p>
        </p:txBody>
      </p:sp>
      <p:sp>
        <p:nvSpPr>
          <p:cNvPr id="5" name="Footer Placeholder 4">
            <a:extLst>
              <a:ext uri="{FF2B5EF4-FFF2-40B4-BE49-F238E27FC236}">
                <a16:creationId xmlns:a16="http://schemas.microsoft.com/office/drawing/2014/main" id="{B897DCF4-E801-040C-C6DB-640F24C04C2C}"/>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E77CA131-AE17-B356-9D6D-BB167060B12F}"/>
              </a:ext>
            </a:extLst>
          </p:cNvPr>
          <p:cNvSpPr>
            <a:spLocks noGrp="1"/>
          </p:cNvSpPr>
          <p:nvPr>
            <p:ph type="sldNum" sz="quarter" idx="12"/>
          </p:nvPr>
        </p:nvSpPr>
        <p:spPr/>
        <p:txBody>
          <a:bodyPr/>
          <a:lstStyle/>
          <a:p>
            <a:fld id="{72BC8487-665B-4D4E-8C9F-26BB959EC269}" type="slidenum">
              <a:rPr lang="en-ZA" smtClean="0"/>
              <a:t>‹#›</a:t>
            </a:fld>
            <a:endParaRPr lang="en-ZA"/>
          </a:p>
        </p:txBody>
      </p:sp>
    </p:spTree>
    <p:extLst>
      <p:ext uri="{BB962C8B-B14F-4D97-AF65-F5344CB8AC3E}">
        <p14:creationId xmlns:p14="http://schemas.microsoft.com/office/powerpoint/2010/main" val="12868362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79003-5D68-083D-07A9-86A72486D4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A"/>
          </a:p>
        </p:txBody>
      </p:sp>
      <p:sp>
        <p:nvSpPr>
          <p:cNvPr id="3" name="Text Placeholder 2">
            <a:extLst>
              <a:ext uri="{FF2B5EF4-FFF2-40B4-BE49-F238E27FC236}">
                <a16:creationId xmlns:a16="http://schemas.microsoft.com/office/drawing/2014/main" id="{B9127A62-97BC-C826-0CFA-D5BBB776A5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C2ABFF5-67AB-7B54-871B-573B96DFB3F6}"/>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5" name="Footer Placeholder 4">
            <a:extLst>
              <a:ext uri="{FF2B5EF4-FFF2-40B4-BE49-F238E27FC236}">
                <a16:creationId xmlns:a16="http://schemas.microsoft.com/office/drawing/2014/main" id="{9DCC2A7C-2618-6EA5-0FCF-36B5DD158B3C}"/>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95538FA8-2C80-E02E-76BF-BD208EB6460A}"/>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41426797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6BBE5-3B00-2978-59F5-0823625297A2}"/>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8CC32EA5-A089-C729-5DFB-2043104FE0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a:extLst>
              <a:ext uri="{FF2B5EF4-FFF2-40B4-BE49-F238E27FC236}">
                <a16:creationId xmlns:a16="http://schemas.microsoft.com/office/drawing/2014/main" id="{741847F0-709B-A962-2E0A-BDC53185CE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a:extLst>
              <a:ext uri="{FF2B5EF4-FFF2-40B4-BE49-F238E27FC236}">
                <a16:creationId xmlns:a16="http://schemas.microsoft.com/office/drawing/2014/main" id="{1838B831-356C-E975-C109-864A07979B15}"/>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6" name="Footer Placeholder 5">
            <a:extLst>
              <a:ext uri="{FF2B5EF4-FFF2-40B4-BE49-F238E27FC236}">
                <a16:creationId xmlns:a16="http://schemas.microsoft.com/office/drawing/2014/main" id="{F8FE2341-2794-FDC9-0871-26DE23309238}"/>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BFE815DE-035D-6059-E8F7-5D1B6BEEE3B8}"/>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17670621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928D2-BE7C-471C-6AC1-5FFF37762D55}"/>
              </a:ext>
            </a:extLst>
          </p:cNvPr>
          <p:cNvSpPr>
            <a:spLocks noGrp="1"/>
          </p:cNvSpPr>
          <p:nvPr>
            <p:ph type="title"/>
          </p:nvPr>
        </p:nvSpPr>
        <p:spPr>
          <a:xfrm>
            <a:off x="839788" y="365125"/>
            <a:ext cx="10515600" cy="1325563"/>
          </a:xfrm>
        </p:spPr>
        <p:txBody>
          <a:bodyPr/>
          <a:lstStyle/>
          <a:p>
            <a:r>
              <a:rPr lang="en-US"/>
              <a:t>Click to edit Master title style</a:t>
            </a:r>
            <a:endParaRPr lang="en-ZA"/>
          </a:p>
        </p:txBody>
      </p:sp>
      <p:sp>
        <p:nvSpPr>
          <p:cNvPr id="3" name="Text Placeholder 2">
            <a:extLst>
              <a:ext uri="{FF2B5EF4-FFF2-40B4-BE49-F238E27FC236}">
                <a16:creationId xmlns:a16="http://schemas.microsoft.com/office/drawing/2014/main" id="{73FFA708-B697-2BA5-9666-2FBA6E432A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5F594-A7F8-8743-C5BD-E1CB5097ADB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a:extLst>
              <a:ext uri="{FF2B5EF4-FFF2-40B4-BE49-F238E27FC236}">
                <a16:creationId xmlns:a16="http://schemas.microsoft.com/office/drawing/2014/main" id="{93823722-929B-00D7-77A6-94BFE31197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83A7A8-D92E-6DFA-B872-5525E79F5A0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a:extLst>
              <a:ext uri="{FF2B5EF4-FFF2-40B4-BE49-F238E27FC236}">
                <a16:creationId xmlns:a16="http://schemas.microsoft.com/office/drawing/2014/main" id="{A6725375-AE5B-8FFF-FE14-72125D17FE1F}"/>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8" name="Footer Placeholder 7">
            <a:extLst>
              <a:ext uri="{FF2B5EF4-FFF2-40B4-BE49-F238E27FC236}">
                <a16:creationId xmlns:a16="http://schemas.microsoft.com/office/drawing/2014/main" id="{8008B3F7-EFB1-0773-576F-0A4E5CE6F306}"/>
              </a:ext>
            </a:extLst>
          </p:cNvPr>
          <p:cNvSpPr>
            <a:spLocks noGrp="1"/>
          </p:cNvSpPr>
          <p:nvPr>
            <p:ph type="ftr" sz="quarter" idx="11"/>
          </p:nvPr>
        </p:nvSpPr>
        <p:spPr/>
        <p:txBody>
          <a:bodyPr/>
          <a:lstStyle/>
          <a:p>
            <a:endParaRPr lang="en-ZA"/>
          </a:p>
        </p:txBody>
      </p:sp>
      <p:sp>
        <p:nvSpPr>
          <p:cNvPr id="9" name="Slide Number Placeholder 8">
            <a:extLst>
              <a:ext uri="{FF2B5EF4-FFF2-40B4-BE49-F238E27FC236}">
                <a16:creationId xmlns:a16="http://schemas.microsoft.com/office/drawing/2014/main" id="{6F8EA1BA-770B-A5B5-4626-DE77FD067244}"/>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13612224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B6294-74DB-8BA0-37D4-9CE0D3746823}"/>
              </a:ext>
            </a:extLst>
          </p:cNvPr>
          <p:cNvSpPr>
            <a:spLocks noGrp="1"/>
          </p:cNvSpPr>
          <p:nvPr>
            <p:ph type="title"/>
          </p:nvPr>
        </p:nvSpPr>
        <p:spPr/>
        <p:txBody>
          <a:bodyPr/>
          <a:lstStyle/>
          <a:p>
            <a:r>
              <a:rPr lang="en-US"/>
              <a:t>Click to edit Master title style</a:t>
            </a:r>
            <a:endParaRPr lang="en-ZA"/>
          </a:p>
        </p:txBody>
      </p:sp>
      <p:sp>
        <p:nvSpPr>
          <p:cNvPr id="3" name="Date Placeholder 2">
            <a:extLst>
              <a:ext uri="{FF2B5EF4-FFF2-40B4-BE49-F238E27FC236}">
                <a16:creationId xmlns:a16="http://schemas.microsoft.com/office/drawing/2014/main" id="{3859FCC1-C320-0A64-C447-83D54A5B4001}"/>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4" name="Footer Placeholder 3">
            <a:extLst>
              <a:ext uri="{FF2B5EF4-FFF2-40B4-BE49-F238E27FC236}">
                <a16:creationId xmlns:a16="http://schemas.microsoft.com/office/drawing/2014/main" id="{F833FC7E-F6A9-18B0-4400-AC40A247558F}"/>
              </a:ext>
            </a:extLst>
          </p:cNvPr>
          <p:cNvSpPr>
            <a:spLocks noGrp="1"/>
          </p:cNvSpPr>
          <p:nvPr>
            <p:ph type="ftr" sz="quarter" idx="11"/>
          </p:nvPr>
        </p:nvSpPr>
        <p:spPr/>
        <p:txBody>
          <a:bodyPr/>
          <a:lstStyle/>
          <a:p>
            <a:endParaRPr lang="en-ZA"/>
          </a:p>
        </p:txBody>
      </p:sp>
      <p:sp>
        <p:nvSpPr>
          <p:cNvPr id="5" name="Slide Number Placeholder 4">
            <a:extLst>
              <a:ext uri="{FF2B5EF4-FFF2-40B4-BE49-F238E27FC236}">
                <a16:creationId xmlns:a16="http://schemas.microsoft.com/office/drawing/2014/main" id="{A68F764B-3F29-5FCA-9004-64604EC15070}"/>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42774791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B647E4-B02E-11BD-22E3-02ADDF9B9CF5}"/>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3" name="Footer Placeholder 2">
            <a:extLst>
              <a:ext uri="{FF2B5EF4-FFF2-40B4-BE49-F238E27FC236}">
                <a16:creationId xmlns:a16="http://schemas.microsoft.com/office/drawing/2014/main" id="{9DAA71C1-1B3F-4769-509C-0C94619793BD}"/>
              </a:ext>
            </a:extLst>
          </p:cNvPr>
          <p:cNvSpPr>
            <a:spLocks noGrp="1"/>
          </p:cNvSpPr>
          <p:nvPr>
            <p:ph type="ftr" sz="quarter" idx="11"/>
          </p:nvPr>
        </p:nvSpPr>
        <p:spPr/>
        <p:txBody>
          <a:bodyPr/>
          <a:lstStyle/>
          <a:p>
            <a:endParaRPr lang="en-ZA"/>
          </a:p>
        </p:txBody>
      </p:sp>
      <p:sp>
        <p:nvSpPr>
          <p:cNvPr id="4" name="Slide Number Placeholder 3">
            <a:extLst>
              <a:ext uri="{FF2B5EF4-FFF2-40B4-BE49-F238E27FC236}">
                <a16:creationId xmlns:a16="http://schemas.microsoft.com/office/drawing/2014/main" id="{4DDC49F2-52EA-3FE3-CC87-0E7BFFF49D0A}"/>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8859878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D047E-7BEB-2A90-6BCD-D27A196838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Content Placeholder 2">
            <a:extLst>
              <a:ext uri="{FF2B5EF4-FFF2-40B4-BE49-F238E27FC236}">
                <a16:creationId xmlns:a16="http://schemas.microsoft.com/office/drawing/2014/main" id="{DDAEACB9-AFBC-1EA0-A006-A7EDE8A67C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a:extLst>
              <a:ext uri="{FF2B5EF4-FFF2-40B4-BE49-F238E27FC236}">
                <a16:creationId xmlns:a16="http://schemas.microsoft.com/office/drawing/2014/main" id="{BF26F3FF-A195-DC3E-7E55-9F248B015B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CE7C3E-B007-36D2-C386-9D81959DBA2E}"/>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6" name="Footer Placeholder 5">
            <a:extLst>
              <a:ext uri="{FF2B5EF4-FFF2-40B4-BE49-F238E27FC236}">
                <a16:creationId xmlns:a16="http://schemas.microsoft.com/office/drawing/2014/main" id="{356BD611-B618-7922-5EC6-0AD37A6C14D3}"/>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5D8CAE0E-5D4A-8226-0459-9FF57CA9B15A}"/>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31644890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DC48D-4E46-B117-380B-7EA181EA16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Picture Placeholder 2">
            <a:extLst>
              <a:ext uri="{FF2B5EF4-FFF2-40B4-BE49-F238E27FC236}">
                <a16:creationId xmlns:a16="http://schemas.microsoft.com/office/drawing/2014/main" id="{AE26BCA8-EDB8-0FC6-2805-E53383841F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a:extLst>
              <a:ext uri="{FF2B5EF4-FFF2-40B4-BE49-F238E27FC236}">
                <a16:creationId xmlns:a16="http://schemas.microsoft.com/office/drawing/2014/main" id="{63DFFBED-6BC9-910A-7C3E-C1DEF38945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871044-5136-1909-410B-0D729C88DC5B}"/>
              </a:ext>
            </a:extLst>
          </p:cNvPr>
          <p:cNvSpPr>
            <a:spLocks noGrp="1"/>
          </p:cNvSpPr>
          <p:nvPr>
            <p:ph type="dt" sz="half" idx="10"/>
          </p:nvPr>
        </p:nvSpPr>
        <p:spPr/>
        <p:txBody>
          <a:bodyPr/>
          <a:lstStyle/>
          <a:p>
            <a:fld id="{3E1933B6-8D00-411B-B06C-DF590266EF14}" type="datetimeFigureOut">
              <a:rPr lang="en-ZA" smtClean="0"/>
              <a:t>2026/05/29</a:t>
            </a:fld>
            <a:endParaRPr lang="en-ZA"/>
          </a:p>
        </p:txBody>
      </p:sp>
      <p:sp>
        <p:nvSpPr>
          <p:cNvPr id="6" name="Footer Placeholder 5">
            <a:extLst>
              <a:ext uri="{FF2B5EF4-FFF2-40B4-BE49-F238E27FC236}">
                <a16:creationId xmlns:a16="http://schemas.microsoft.com/office/drawing/2014/main" id="{E5E70183-DCCD-A204-635D-2F52A70C3ACD}"/>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793A6E28-4E40-C821-A7CD-AF2E80C4A106}"/>
              </a:ext>
            </a:extLst>
          </p:cNvPr>
          <p:cNvSpPr>
            <a:spLocks noGrp="1"/>
          </p:cNvSpPr>
          <p:nvPr>
            <p:ph type="sldNum" sz="quarter" idx="12"/>
          </p:nvPr>
        </p:nvSpPr>
        <p:spPr/>
        <p:txBody>
          <a:bodyPr/>
          <a:lstStyle/>
          <a:p>
            <a:fld id="{A48E3E22-20BC-4A85-BA25-B57576108F6A}" type="slidenum">
              <a:rPr lang="en-ZA" smtClean="0"/>
              <a:t>‹#›</a:t>
            </a:fld>
            <a:endParaRPr lang="en-ZA"/>
          </a:p>
        </p:txBody>
      </p:sp>
    </p:spTree>
    <p:extLst>
      <p:ext uri="{BB962C8B-B14F-4D97-AF65-F5344CB8AC3E}">
        <p14:creationId xmlns:p14="http://schemas.microsoft.com/office/powerpoint/2010/main" val="374172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7FDE7E-0A04-964C-CD79-9FFE2638F1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a:extLst>
              <a:ext uri="{FF2B5EF4-FFF2-40B4-BE49-F238E27FC236}">
                <a16:creationId xmlns:a16="http://schemas.microsoft.com/office/drawing/2014/main" id="{8DA47B77-A50F-E9D8-601A-E32EC8BA28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213AC535-7EDE-6556-9DB0-A46B070A66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1933B6-8D00-411B-B06C-DF590266EF14}" type="datetimeFigureOut">
              <a:rPr lang="en-ZA" smtClean="0"/>
              <a:t>2026/05/29</a:t>
            </a:fld>
            <a:endParaRPr lang="en-ZA"/>
          </a:p>
        </p:txBody>
      </p:sp>
      <p:sp>
        <p:nvSpPr>
          <p:cNvPr id="5" name="Footer Placeholder 4">
            <a:extLst>
              <a:ext uri="{FF2B5EF4-FFF2-40B4-BE49-F238E27FC236}">
                <a16:creationId xmlns:a16="http://schemas.microsoft.com/office/drawing/2014/main" id="{936ACC16-32C9-3B99-2B1D-A8AD9AADEA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a:extLst>
              <a:ext uri="{FF2B5EF4-FFF2-40B4-BE49-F238E27FC236}">
                <a16:creationId xmlns:a16="http://schemas.microsoft.com/office/drawing/2014/main" id="{BB274C3F-DBEC-08EB-A642-4D6CE121E2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E3E22-20BC-4A85-BA25-B57576108F6A}" type="slidenum">
              <a:rPr lang="en-ZA" smtClean="0"/>
              <a:t>‹#›</a:t>
            </a:fld>
            <a:endParaRPr lang="en-ZA"/>
          </a:p>
        </p:txBody>
      </p:sp>
    </p:spTree>
    <p:extLst>
      <p:ext uri="{BB962C8B-B14F-4D97-AF65-F5344CB8AC3E}">
        <p14:creationId xmlns:p14="http://schemas.microsoft.com/office/powerpoint/2010/main" val="14989179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 id="2147483673" r:id="rId13"/>
    <p:sldLayoutId id="2147483674" r:id="rId14"/>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05E1B88-D575-D0E4-BBF9-94FCFC926E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a:extLst>
              <a:ext uri="{FF2B5EF4-FFF2-40B4-BE49-F238E27FC236}">
                <a16:creationId xmlns:a16="http://schemas.microsoft.com/office/drawing/2014/main" id="{3DC1813D-05E6-4785-0425-D3E90ADCCC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F6F3B195-32AD-4825-2084-5C5DD03F35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D00E08-0B38-43B9-A246-23C2BCCCBFC6}" type="datetimeFigureOut">
              <a:rPr lang="en-ZA" smtClean="0"/>
              <a:t>2026/05/29</a:t>
            </a:fld>
            <a:endParaRPr lang="en-ZA"/>
          </a:p>
        </p:txBody>
      </p:sp>
      <p:sp>
        <p:nvSpPr>
          <p:cNvPr id="5" name="Footer Placeholder 4">
            <a:extLst>
              <a:ext uri="{FF2B5EF4-FFF2-40B4-BE49-F238E27FC236}">
                <a16:creationId xmlns:a16="http://schemas.microsoft.com/office/drawing/2014/main" id="{3FDDE6CE-7E43-148D-A29B-8DA25E2398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ZA"/>
          </a:p>
        </p:txBody>
      </p:sp>
      <p:sp>
        <p:nvSpPr>
          <p:cNvPr id="6" name="Slide Number Placeholder 5">
            <a:extLst>
              <a:ext uri="{FF2B5EF4-FFF2-40B4-BE49-F238E27FC236}">
                <a16:creationId xmlns:a16="http://schemas.microsoft.com/office/drawing/2014/main" id="{969DD7E4-0C3E-58C5-A0CA-0CABDC33F7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2BC8487-665B-4D4E-8C9F-26BB959EC269}" type="slidenum">
              <a:rPr lang="en-ZA" smtClean="0"/>
              <a:t>‹#›</a:t>
            </a:fld>
            <a:endParaRPr lang="en-ZA"/>
          </a:p>
        </p:txBody>
      </p:sp>
    </p:spTree>
    <p:extLst>
      <p:ext uri="{BB962C8B-B14F-4D97-AF65-F5344CB8AC3E}">
        <p14:creationId xmlns:p14="http://schemas.microsoft.com/office/powerpoint/2010/main" val="32231581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4.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18" Type="http://schemas.openxmlformats.org/officeDocument/2006/relationships/image" Target="../media/image44.png"/><Relationship Id="rId3" Type="http://schemas.openxmlformats.org/officeDocument/2006/relationships/image" Target="../media/image8.png"/><Relationship Id="rId7" Type="http://schemas.openxmlformats.org/officeDocument/2006/relationships/image" Target="../media/image35.png"/><Relationship Id="rId12" Type="http://schemas.openxmlformats.org/officeDocument/2006/relationships/image" Target="../media/image7.jpeg"/><Relationship Id="rId17" Type="http://schemas.openxmlformats.org/officeDocument/2006/relationships/image" Target="../media/image43.png"/><Relationship Id="rId2" Type="http://schemas.openxmlformats.org/officeDocument/2006/relationships/notesSlide" Target="../notesSlides/notesSlide33.xml"/><Relationship Id="rId16"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39.jpeg"/><Relationship Id="rId5" Type="http://schemas.openxmlformats.org/officeDocument/2006/relationships/image" Target="../media/image33.png"/><Relationship Id="rId15" Type="http://schemas.openxmlformats.org/officeDocument/2006/relationships/image" Target="../media/image41.png"/><Relationship Id="rId10" Type="http://schemas.openxmlformats.org/officeDocument/2006/relationships/image" Target="../media/image38.jpe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22.jpe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www.esseskincare.com/" TargetMode="Externa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ACB9"/>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238A66C-9280-8A2B-F375-E45DAF133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5688" y="1937095"/>
            <a:ext cx="1873047" cy="1053013"/>
          </a:xfrm>
          <a:prstGeom prst="rect">
            <a:avLst/>
          </a:prstGeom>
        </p:spPr>
      </p:pic>
      <p:pic>
        <p:nvPicPr>
          <p:cNvPr id="3" name="Picture 2">
            <a:extLst>
              <a:ext uri="{FF2B5EF4-FFF2-40B4-BE49-F238E27FC236}">
                <a16:creationId xmlns:a16="http://schemas.microsoft.com/office/drawing/2014/main" id="{26A49FB0-26D1-A4BC-0200-7C552BF3BFFD}"/>
              </a:ext>
            </a:extLst>
          </p:cNvPr>
          <p:cNvPicPr>
            <a:picLocks noChangeAspect="1"/>
          </p:cNvPicPr>
          <p:nvPr/>
        </p:nvPicPr>
        <p:blipFill>
          <a:blip r:embed="rId4"/>
          <a:srcRect l="1" r="49999"/>
          <a:stretch>
            <a:fillRect/>
          </a:stretch>
        </p:blipFill>
        <p:spPr>
          <a:xfrm>
            <a:off x="1" y="0"/>
            <a:ext cx="6096000" cy="6858000"/>
          </a:xfrm>
          <a:prstGeom prst="rect">
            <a:avLst/>
          </a:prstGeom>
        </p:spPr>
      </p:pic>
      <p:sp>
        <p:nvSpPr>
          <p:cNvPr id="2" name="TextBox 1">
            <a:extLst>
              <a:ext uri="{FF2B5EF4-FFF2-40B4-BE49-F238E27FC236}">
                <a16:creationId xmlns:a16="http://schemas.microsoft.com/office/drawing/2014/main" id="{5CEE6C43-9149-EF5B-6354-42B5AFE9A8B3}"/>
              </a:ext>
            </a:extLst>
          </p:cNvPr>
          <p:cNvSpPr txBox="1"/>
          <p:nvPr/>
        </p:nvSpPr>
        <p:spPr>
          <a:xfrm>
            <a:off x="6523702" y="4843245"/>
            <a:ext cx="5132439"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200" b="1" i="0" u="none" strike="noStrike" kern="1200" cap="none" spc="0" normalizeH="0" baseline="0" noProof="0">
                <a:ln>
                  <a:noFill/>
                </a:ln>
                <a:solidFill>
                  <a:srgbClr val="FFFFFF"/>
                </a:solidFill>
                <a:effectLst/>
                <a:uLnTx/>
                <a:uFillTx/>
                <a:latin typeface="Montserrat"/>
                <a:ea typeface="+mn-ea"/>
                <a:cs typeface="Mongolian Baiti"/>
              </a:rPr>
              <a:t>Protect Oil</a:t>
            </a:r>
            <a:endParaRPr kumimoji="0" lang="en-ZA" sz="3200" b="0" i="0" u="none" strike="noStrike" kern="1200" cap="none" spc="0" normalizeH="0" baseline="0" noProof="0">
              <a:ln>
                <a:noFill/>
              </a:ln>
              <a:solidFill>
                <a:srgbClr val="FFFFFF"/>
              </a:solidFill>
              <a:effectLst/>
              <a:uLnTx/>
              <a:uFillTx/>
              <a:latin typeface="Montserrat" panose="00000500000000000000" pitchFamily="2" charset="0"/>
              <a:ea typeface="+mn-ea"/>
              <a:cs typeface="Mongolian Baiti" panose="03000500000000000000" pitchFamily="66" charset="0"/>
            </a:endParaRPr>
          </a:p>
        </p:txBody>
      </p:sp>
      <p:sp>
        <p:nvSpPr>
          <p:cNvPr id="4" name="Oval 3">
            <a:extLst>
              <a:ext uri="{FF2B5EF4-FFF2-40B4-BE49-F238E27FC236}">
                <a16:creationId xmlns:a16="http://schemas.microsoft.com/office/drawing/2014/main" id="{82227C46-1908-13CC-8D8D-3E6DD0C7D8AC}"/>
              </a:ext>
            </a:extLst>
          </p:cNvPr>
          <p:cNvSpPr/>
          <p:nvPr/>
        </p:nvSpPr>
        <p:spPr>
          <a:xfrm>
            <a:off x="6361471" y="688258"/>
            <a:ext cx="5456903" cy="5476568"/>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a:extLst>
              <a:ext uri="{FF2B5EF4-FFF2-40B4-BE49-F238E27FC236}">
                <a16:creationId xmlns:a16="http://schemas.microsoft.com/office/drawing/2014/main" id="{EF86E31E-5D2D-E8EC-F4BC-0869564DDB58}"/>
              </a:ext>
            </a:extLst>
          </p:cNvPr>
          <p:cNvSpPr txBox="1"/>
          <p:nvPr/>
        </p:nvSpPr>
        <p:spPr>
          <a:xfrm>
            <a:off x="6539321" y="3090776"/>
            <a:ext cx="5132439" cy="1015663"/>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6000" i="0" u="none" strike="noStrike" kern="1200" cap="none" spc="0" normalizeH="0" baseline="0" noProof="0">
                <a:ln>
                  <a:noFill/>
                </a:ln>
                <a:solidFill>
                  <a:srgbClr val="FFFFFF"/>
                </a:solidFill>
                <a:effectLst/>
                <a:uLnTx/>
                <a:uFillTx/>
                <a:latin typeface="Montserrat Light" panose="00000400000000000000" pitchFamily="2" charset="0"/>
                <a:cs typeface="Mongolian Baiti"/>
              </a:rPr>
              <a:t>Holiday</a:t>
            </a:r>
            <a:endParaRPr kumimoji="0" lang="en-ZA" sz="6000" i="0" u="none" strike="noStrike" kern="1200" cap="none" spc="0" normalizeH="0" baseline="0" noProof="0">
              <a:ln>
                <a:noFill/>
              </a:ln>
              <a:solidFill>
                <a:srgbClr val="FFFFFF"/>
              </a:solidFill>
              <a:effectLst/>
              <a:uLnTx/>
              <a:uFillTx/>
              <a:latin typeface="Montserrat Light" panose="00000400000000000000" pitchFamily="2" charset="0"/>
              <a:cs typeface="Mongolian Baiti" panose="03000500000000000000" pitchFamily="66" charset="0"/>
            </a:endParaRPr>
          </a:p>
        </p:txBody>
      </p:sp>
      <p:sp>
        <p:nvSpPr>
          <p:cNvPr id="7" name="TextBox 6">
            <a:extLst>
              <a:ext uri="{FF2B5EF4-FFF2-40B4-BE49-F238E27FC236}">
                <a16:creationId xmlns:a16="http://schemas.microsoft.com/office/drawing/2014/main" id="{620BC7B9-6F58-92A8-A9A0-21A0D6D89A26}"/>
              </a:ext>
            </a:extLst>
          </p:cNvPr>
          <p:cNvSpPr txBox="1"/>
          <p:nvPr/>
        </p:nvSpPr>
        <p:spPr>
          <a:xfrm>
            <a:off x="6573734" y="3886203"/>
            <a:ext cx="5132439" cy="1015663"/>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6000">
                <a:solidFill>
                  <a:srgbClr val="FFFFFF"/>
                </a:solidFill>
                <a:latin typeface="Montserrat Light" panose="00000400000000000000" pitchFamily="2" charset="0"/>
                <a:cs typeface="Mongolian Baiti"/>
              </a:rPr>
              <a:t>Defence</a:t>
            </a:r>
            <a:endParaRPr kumimoji="0" lang="en-ZA" sz="6000" i="0" u="none" strike="noStrike" kern="1200" cap="none" spc="0" normalizeH="0" baseline="0" noProof="0">
              <a:ln>
                <a:noFill/>
              </a:ln>
              <a:solidFill>
                <a:srgbClr val="FFFFFF"/>
              </a:solidFill>
              <a:effectLst/>
              <a:uLnTx/>
              <a:uFillTx/>
              <a:latin typeface="Montserrat Light" panose="00000400000000000000" pitchFamily="2" charset="0"/>
              <a:cs typeface="Mongolian Baiti" panose="03000500000000000000" pitchFamily="66" charset="0"/>
            </a:endParaRPr>
          </a:p>
        </p:txBody>
      </p:sp>
    </p:spTree>
    <p:extLst>
      <p:ext uri="{BB962C8B-B14F-4D97-AF65-F5344CB8AC3E}">
        <p14:creationId xmlns:p14="http://schemas.microsoft.com/office/powerpoint/2010/main" val="31084185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6C6E0-F2DB-774C-AF7B-5B800550CFC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EABFE0F-635A-5F8D-0283-01EFCF5CA0FE}"/>
              </a:ext>
            </a:extLst>
          </p:cNvPr>
          <p:cNvSpPr/>
          <p:nvPr/>
        </p:nvSpPr>
        <p:spPr>
          <a:xfrm>
            <a:off x="153163" y="173736"/>
            <a:ext cx="11885675" cy="6510528"/>
          </a:xfrm>
          <a:prstGeom prst="rect">
            <a:avLst/>
          </a:prstGeom>
          <a:solidFill>
            <a:srgbClr val="92AC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sz="3200"/>
          </a:p>
        </p:txBody>
      </p:sp>
      <p:pic>
        <p:nvPicPr>
          <p:cNvPr id="3" name="Picture 2" descr="A black and white image of a black background&#10;&#10;Description automatically generated">
            <a:extLst>
              <a:ext uri="{FF2B5EF4-FFF2-40B4-BE49-F238E27FC236}">
                <a16:creationId xmlns:a16="http://schemas.microsoft.com/office/drawing/2014/main" id="{41B2F77C-ACCD-C3EC-3072-12F90D24EA4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26031" y="5925312"/>
            <a:ext cx="788392" cy="454226"/>
          </a:xfrm>
          <a:prstGeom prst="rect">
            <a:avLst/>
          </a:prstGeom>
        </p:spPr>
      </p:pic>
      <p:sp>
        <p:nvSpPr>
          <p:cNvPr id="5" name="TextBox 4">
            <a:extLst>
              <a:ext uri="{FF2B5EF4-FFF2-40B4-BE49-F238E27FC236}">
                <a16:creationId xmlns:a16="http://schemas.microsoft.com/office/drawing/2014/main" id="{0F892759-428C-C222-24C8-2A4458A84BD5}"/>
              </a:ext>
            </a:extLst>
          </p:cNvPr>
          <p:cNvSpPr txBox="1"/>
          <p:nvPr/>
        </p:nvSpPr>
        <p:spPr>
          <a:xfrm>
            <a:off x="609600" y="3244334"/>
            <a:ext cx="10972800"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200" b="1" i="0" u="none" strike="noStrike" kern="1200" cap="none" spc="0" normalizeH="0" baseline="0" noProof="0">
                <a:ln>
                  <a:noFill/>
                </a:ln>
                <a:solidFill>
                  <a:srgbClr val="FFFFFF"/>
                </a:solidFill>
                <a:effectLst/>
                <a:uLnTx/>
                <a:uFillTx/>
                <a:latin typeface="Montserrat"/>
                <a:ea typeface="+mn-ea"/>
                <a:cs typeface="Mongolian Baiti"/>
              </a:rPr>
              <a:t>Ingredient Focus</a:t>
            </a:r>
            <a:endParaRPr kumimoji="0" lang="en-ZA" sz="3200" b="0" i="0" u="none" strike="noStrike" kern="1200" cap="none" spc="0" normalizeH="0" baseline="0" noProof="0">
              <a:ln>
                <a:noFill/>
              </a:ln>
              <a:solidFill>
                <a:srgbClr val="FFFFFF"/>
              </a:solidFill>
              <a:effectLst/>
              <a:uLnTx/>
              <a:uFillTx/>
              <a:latin typeface="Montserrat" panose="00000500000000000000" pitchFamily="2" charset="0"/>
              <a:ea typeface="+mn-ea"/>
              <a:cs typeface="Mongolian Baiti" panose="03000500000000000000" pitchFamily="66" charset="0"/>
            </a:endParaRPr>
          </a:p>
        </p:txBody>
      </p:sp>
      <p:sp>
        <p:nvSpPr>
          <p:cNvPr id="2" name="Oval 1">
            <a:extLst>
              <a:ext uri="{FF2B5EF4-FFF2-40B4-BE49-F238E27FC236}">
                <a16:creationId xmlns:a16="http://schemas.microsoft.com/office/drawing/2014/main" id="{2B6B44D7-F6B4-0F6B-A107-81A1B7345923}"/>
              </a:ext>
            </a:extLst>
          </p:cNvPr>
          <p:cNvSpPr/>
          <p:nvPr/>
        </p:nvSpPr>
        <p:spPr>
          <a:xfrm>
            <a:off x="3677957" y="1056996"/>
            <a:ext cx="4836087" cy="4739883"/>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738924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3F3AE-CC46-2ED9-07D7-3FB2CB2E2E17}"/>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E928D1B-C908-F800-88BC-7221A2623DD0}"/>
              </a:ext>
            </a:extLst>
          </p:cNvPr>
          <p:cNvPicPr>
            <a:picLocks noChangeAspect="1"/>
          </p:cNvPicPr>
          <p:nvPr/>
        </p:nvPicPr>
        <p:blipFill>
          <a:blip r:embed="rId3">
            <a:extLst>
              <a:ext uri="{28A0092B-C50C-407E-A947-70E740481C1C}">
                <a14:useLocalDpi xmlns:a14="http://schemas.microsoft.com/office/drawing/2010/main" val="0"/>
              </a:ext>
            </a:extLst>
          </a:blip>
          <a:srcRect l="31984" r="33121"/>
          <a:stretch>
            <a:fillRect/>
          </a:stretch>
        </p:blipFill>
        <p:spPr>
          <a:xfrm>
            <a:off x="6827520" y="0"/>
            <a:ext cx="5364480" cy="6858000"/>
          </a:xfrm>
          <a:prstGeom prst="rect">
            <a:avLst/>
          </a:prstGeom>
        </p:spPr>
      </p:pic>
      <p:sp>
        <p:nvSpPr>
          <p:cNvPr id="3" name="TextBox 2">
            <a:extLst>
              <a:ext uri="{FF2B5EF4-FFF2-40B4-BE49-F238E27FC236}">
                <a16:creationId xmlns:a16="http://schemas.microsoft.com/office/drawing/2014/main" id="{9B50A401-9B82-057C-56AB-A20DE6343CE7}"/>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i="1">
                <a:solidFill>
                  <a:srgbClr val="92ACB9"/>
                </a:solidFill>
                <a:latin typeface="Montserrat"/>
                <a:cs typeface="Mongolian Baiti"/>
              </a:rPr>
              <a:t>Ximenia americana</a:t>
            </a:r>
          </a:p>
          <a:p>
            <a:endParaRPr lang="en-ZA">
              <a:solidFill>
                <a:srgbClr val="424242"/>
              </a:solidFill>
              <a:latin typeface="Montserrat" panose="00000500000000000000" pitchFamily="2" charset="0"/>
              <a:cs typeface="Mongolian Baiti" panose="03000500000000000000" pitchFamily="66" charset="0"/>
            </a:endParaRPr>
          </a:p>
        </p:txBody>
      </p:sp>
      <p:sp>
        <p:nvSpPr>
          <p:cNvPr id="4" name="TextBox 3">
            <a:extLst>
              <a:ext uri="{FF2B5EF4-FFF2-40B4-BE49-F238E27FC236}">
                <a16:creationId xmlns:a16="http://schemas.microsoft.com/office/drawing/2014/main" id="{2D919E58-4367-8FC4-6168-D5E0068C49F7}"/>
              </a:ext>
            </a:extLst>
          </p:cNvPr>
          <p:cNvSpPr txBox="1"/>
          <p:nvPr/>
        </p:nvSpPr>
        <p:spPr>
          <a:xfrm>
            <a:off x="451078" y="1256428"/>
            <a:ext cx="6376442" cy="4310667"/>
          </a:xfrm>
          <a:prstGeom prst="rect">
            <a:avLst/>
          </a:prstGeom>
          <a:noFill/>
        </p:spPr>
        <p:txBody>
          <a:bodyPr wrap="square" lIns="91440" tIns="45720" rIns="91440" bIns="45720" anchor="t">
            <a:spAutoFit/>
          </a:bodyPr>
          <a:lstStyle/>
          <a:p>
            <a:pPr>
              <a:lnSpc>
                <a:spcPct val="200000"/>
              </a:lnSpc>
            </a:pPr>
            <a:endParaRPr lang="en-GB" sz="2000">
              <a:solidFill>
                <a:srgbClr val="424242"/>
              </a:solidFill>
              <a:latin typeface="Montserrat"/>
              <a:cs typeface="Mongolian Baiti"/>
            </a:endParaRPr>
          </a:p>
          <a:p>
            <a:pPr>
              <a:lnSpc>
                <a:spcPct val="200000"/>
              </a:lnSpc>
            </a:pPr>
            <a:r>
              <a:rPr lang="en-GB" sz="2000">
                <a:solidFill>
                  <a:srgbClr val="424242"/>
                </a:solidFill>
                <a:latin typeface="Montserrat"/>
                <a:cs typeface="Mongolian Baiti"/>
              </a:rPr>
              <a:t>Wild plum</a:t>
            </a:r>
          </a:p>
          <a:p>
            <a:pPr>
              <a:lnSpc>
                <a:spcPct val="200000"/>
              </a:lnSpc>
            </a:pPr>
            <a:r>
              <a:rPr lang="en-GB" sz="2000">
                <a:solidFill>
                  <a:srgbClr val="424242"/>
                </a:solidFill>
                <a:latin typeface="Montserrat"/>
                <a:cs typeface="Mongolian Baiti"/>
              </a:rPr>
              <a:t>Found throughout the tropics</a:t>
            </a:r>
          </a:p>
          <a:p>
            <a:pPr>
              <a:lnSpc>
                <a:spcPct val="200000"/>
              </a:lnSpc>
            </a:pPr>
            <a:r>
              <a:rPr lang="en-GB" sz="2000">
                <a:solidFill>
                  <a:srgbClr val="424242"/>
                </a:solidFill>
                <a:latin typeface="Montserrat"/>
                <a:cs typeface="Mongolian Baiti"/>
              </a:rPr>
              <a:t>Up to 60% oil content</a:t>
            </a:r>
          </a:p>
          <a:p>
            <a:pPr>
              <a:lnSpc>
                <a:spcPct val="200000"/>
              </a:lnSpc>
            </a:pPr>
            <a:r>
              <a:rPr lang="en-GB" sz="2000">
                <a:solidFill>
                  <a:srgbClr val="424242"/>
                </a:solidFill>
                <a:latin typeface="Montserrat"/>
                <a:cs typeface="Mongolian Baiti"/>
              </a:rPr>
              <a:t>Supercritical fluid extraction with CO2</a:t>
            </a:r>
          </a:p>
          <a:p>
            <a:pPr>
              <a:lnSpc>
                <a:spcPct val="200000"/>
              </a:lnSpc>
            </a:pPr>
            <a:r>
              <a:rPr lang="en-GB" sz="2000">
                <a:solidFill>
                  <a:srgbClr val="424242"/>
                </a:solidFill>
                <a:latin typeface="Montserrat"/>
                <a:cs typeface="Mongolian Baiti"/>
              </a:rPr>
              <a:t>Environmentally friendly</a:t>
            </a:r>
          </a:p>
          <a:p>
            <a:pPr>
              <a:lnSpc>
                <a:spcPct val="200000"/>
              </a:lnSpc>
            </a:pPr>
            <a:r>
              <a:rPr lang="en-GB" sz="2000">
                <a:solidFill>
                  <a:srgbClr val="424242"/>
                </a:solidFill>
                <a:latin typeface="Montserrat"/>
                <a:cs typeface="Mongolian Baiti"/>
              </a:rPr>
              <a:t>Superior end-product</a:t>
            </a:r>
          </a:p>
        </p:txBody>
      </p:sp>
      <p:pic>
        <p:nvPicPr>
          <p:cNvPr id="8" name="Picture 7" descr="A black and white image of a black background&#10;&#10;Description automatically generated">
            <a:extLst>
              <a:ext uri="{FF2B5EF4-FFF2-40B4-BE49-F238E27FC236}">
                <a16:creationId xmlns:a16="http://schemas.microsoft.com/office/drawing/2014/main" id="{DE72829A-6818-C05F-F112-348018EF535E}"/>
              </a:ext>
            </a:extLst>
          </p:cNvPr>
          <p:cNvPicPr/>
          <p:nvPr/>
        </p:nvPicPr>
        <p:blipFill>
          <a:blip r:embed="rId4" cstate="screen">
            <a:extLst>
              <a:ext uri="{28A0092B-C50C-407E-A947-70E740481C1C}">
                <a14:useLocalDpi xmlns:a14="http://schemas.microsoft.com/office/drawing/2010/main"/>
              </a:ext>
            </a:extLst>
          </a:blip>
          <a:stretch>
            <a:fillRect/>
          </a:stretch>
        </p:blipFill>
        <p:spPr>
          <a:xfrm>
            <a:off x="11236460" y="6220279"/>
            <a:ext cx="788392" cy="454226"/>
          </a:xfrm>
          <a:prstGeom prst="rect">
            <a:avLst/>
          </a:prstGeom>
        </p:spPr>
      </p:pic>
    </p:spTree>
    <p:extLst>
      <p:ext uri="{BB962C8B-B14F-4D97-AF65-F5344CB8AC3E}">
        <p14:creationId xmlns:p14="http://schemas.microsoft.com/office/powerpoint/2010/main" val="8004097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2DE0F-8038-BC6C-2560-BA29EE89ECA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02C0EBA-C245-C965-27D8-05410F1D0B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7520" y="0"/>
            <a:ext cx="6062870" cy="6858000"/>
          </a:xfrm>
          <a:prstGeom prst="rect">
            <a:avLst/>
          </a:prstGeom>
        </p:spPr>
      </p:pic>
      <p:sp>
        <p:nvSpPr>
          <p:cNvPr id="3" name="TextBox 2">
            <a:extLst>
              <a:ext uri="{FF2B5EF4-FFF2-40B4-BE49-F238E27FC236}">
                <a16:creationId xmlns:a16="http://schemas.microsoft.com/office/drawing/2014/main" id="{04AD3DE1-D125-2FEF-364E-4666D4DB07BD}"/>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Ximenynic Acid			</a:t>
            </a:r>
          </a:p>
          <a:p>
            <a:endParaRPr lang="en-ZA">
              <a:solidFill>
                <a:srgbClr val="424242"/>
              </a:solidFill>
              <a:latin typeface="Montserrat" panose="00000500000000000000" pitchFamily="2" charset="0"/>
              <a:cs typeface="Mongolian Baiti" panose="03000500000000000000" pitchFamily="66" charset="0"/>
            </a:endParaRPr>
          </a:p>
        </p:txBody>
      </p:sp>
      <p:sp>
        <p:nvSpPr>
          <p:cNvPr id="4" name="TextBox 3">
            <a:extLst>
              <a:ext uri="{FF2B5EF4-FFF2-40B4-BE49-F238E27FC236}">
                <a16:creationId xmlns:a16="http://schemas.microsoft.com/office/drawing/2014/main" id="{EB75933E-C290-98E0-3BFF-5C9D8B2B878E}"/>
              </a:ext>
            </a:extLst>
          </p:cNvPr>
          <p:cNvSpPr txBox="1"/>
          <p:nvPr/>
        </p:nvSpPr>
        <p:spPr>
          <a:xfrm>
            <a:off x="451078" y="2231788"/>
            <a:ext cx="6376442" cy="2862322"/>
          </a:xfrm>
          <a:prstGeom prst="rect">
            <a:avLst/>
          </a:prstGeom>
          <a:noFill/>
        </p:spPr>
        <p:txBody>
          <a:bodyPr wrap="square" lIns="91440" tIns="45720" rIns="91440" bIns="45720" anchor="t">
            <a:spAutoFit/>
          </a:bodyPr>
          <a:lstStyle/>
          <a:p>
            <a:endParaRPr lang="en-GB" sz="2000">
              <a:solidFill>
                <a:srgbClr val="424242"/>
              </a:solidFill>
              <a:latin typeface="Montserrat"/>
              <a:cs typeface="Mongolian Baiti"/>
            </a:endParaRPr>
          </a:p>
          <a:p>
            <a:r>
              <a:rPr lang="en-GB" sz="2000">
                <a:solidFill>
                  <a:srgbClr val="424242"/>
                </a:solidFill>
                <a:latin typeface="Montserrat"/>
                <a:cs typeface="Mongolian Baiti"/>
              </a:rPr>
              <a:t>20% of the oil</a:t>
            </a:r>
          </a:p>
          <a:p>
            <a:endParaRPr lang="en-GB" sz="2000">
              <a:solidFill>
                <a:srgbClr val="424242"/>
              </a:solidFill>
              <a:latin typeface="Montserrat"/>
              <a:cs typeface="Mongolian Baiti"/>
            </a:endParaRPr>
          </a:p>
          <a:p>
            <a:r>
              <a:rPr lang="en-GB" sz="2000">
                <a:solidFill>
                  <a:srgbClr val="424242"/>
                </a:solidFill>
                <a:latin typeface="Montserrat"/>
                <a:cs typeface="Mongolian Baiti"/>
              </a:rPr>
              <a:t>Very rare triple bond in the carbon chain</a:t>
            </a:r>
          </a:p>
          <a:p>
            <a:endParaRPr lang="en-GB" sz="2000">
              <a:solidFill>
                <a:srgbClr val="424242"/>
              </a:solidFill>
              <a:latin typeface="Montserrat"/>
              <a:cs typeface="Mongolian Baiti"/>
            </a:endParaRPr>
          </a:p>
          <a:p>
            <a:r>
              <a:rPr lang="en-GB" sz="2000">
                <a:solidFill>
                  <a:srgbClr val="424242"/>
                </a:solidFill>
                <a:latin typeface="Montserrat"/>
                <a:cs typeface="Mongolian Baiti"/>
              </a:rPr>
              <a:t>Forms a protective layer on the skin when exposed to UV light or free radicals</a:t>
            </a:r>
          </a:p>
          <a:p>
            <a:endParaRPr lang="en-GB" sz="2000">
              <a:solidFill>
                <a:srgbClr val="424242"/>
              </a:solidFill>
              <a:latin typeface="Montserrat"/>
              <a:cs typeface="Mongolian Baiti"/>
            </a:endParaRPr>
          </a:p>
          <a:p>
            <a:r>
              <a:rPr lang="en-GB" sz="2000">
                <a:solidFill>
                  <a:srgbClr val="424242"/>
                </a:solidFill>
                <a:latin typeface="Montserrat"/>
                <a:cs typeface="Mongolian Baiti"/>
              </a:rPr>
              <a:t>Increases blood flow to the skin</a:t>
            </a:r>
          </a:p>
        </p:txBody>
      </p:sp>
      <p:pic>
        <p:nvPicPr>
          <p:cNvPr id="8" name="Picture 7" descr="A black and white image of a black background&#10;&#10;Description automatically generated">
            <a:extLst>
              <a:ext uri="{FF2B5EF4-FFF2-40B4-BE49-F238E27FC236}">
                <a16:creationId xmlns:a16="http://schemas.microsoft.com/office/drawing/2014/main" id="{275D78E0-1CDD-8C79-9AA0-FBFD23454BCB}"/>
              </a:ext>
            </a:extLst>
          </p:cNvPr>
          <p:cNvPicPr/>
          <p:nvPr/>
        </p:nvPicPr>
        <p:blipFill>
          <a:blip r:embed="rId4" cstate="screen">
            <a:extLst>
              <a:ext uri="{28A0092B-C50C-407E-A947-70E740481C1C}">
                <a14:useLocalDpi xmlns:a14="http://schemas.microsoft.com/office/drawing/2010/main"/>
              </a:ext>
            </a:extLst>
          </a:blip>
          <a:stretch>
            <a:fillRect/>
          </a:stretch>
        </p:blipFill>
        <p:spPr>
          <a:xfrm>
            <a:off x="11236460" y="6220279"/>
            <a:ext cx="788392" cy="454226"/>
          </a:xfrm>
          <a:prstGeom prst="rect">
            <a:avLst/>
          </a:prstGeom>
        </p:spPr>
      </p:pic>
    </p:spTree>
    <p:extLst>
      <p:ext uri="{BB962C8B-B14F-4D97-AF65-F5344CB8AC3E}">
        <p14:creationId xmlns:p14="http://schemas.microsoft.com/office/powerpoint/2010/main" val="40418457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FB350-A456-C4E9-2D70-860093A366B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577DC87-63B9-BFD1-B3D5-77D7DB0C0624}"/>
              </a:ext>
            </a:extLst>
          </p:cNvPr>
          <p:cNvPicPr>
            <a:picLocks noChangeAspect="1"/>
          </p:cNvPicPr>
          <p:nvPr/>
        </p:nvPicPr>
        <p:blipFill>
          <a:blip r:embed="rId3">
            <a:extLst>
              <a:ext uri="{28A0092B-C50C-407E-A947-70E740481C1C}">
                <a14:useLocalDpi xmlns:a14="http://schemas.microsoft.com/office/drawing/2010/main" val="0"/>
              </a:ext>
            </a:extLst>
          </a:blip>
          <a:srcRect l="3369"/>
          <a:stretch>
            <a:fillRect/>
          </a:stretch>
        </p:blipFill>
        <p:spPr>
          <a:xfrm>
            <a:off x="6827520" y="0"/>
            <a:ext cx="5682224" cy="6858000"/>
          </a:xfrm>
          <a:prstGeom prst="rect">
            <a:avLst/>
          </a:prstGeom>
        </p:spPr>
      </p:pic>
      <p:sp>
        <p:nvSpPr>
          <p:cNvPr id="3" name="TextBox 2">
            <a:extLst>
              <a:ext uri="{FF2B5EF4-FFF2-40B4-BE49-F238E27FC236}">
                <a16:creationId xmlns:a16="http://schemas.microsoft.com/office/drawing/2014/main" id="{4E5A7B76-DB5B-26C7-75F4-EA92BD26A1C0}"/>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Ximenia Oil			</a:t>
            </a:r>
          </a:p>
          <a:p>
            <a:endParaRPr lang="en-ZA">
              <a:solidFill>
                <a:srgbClr val="424242"/>
              </a:solidFill>
              <a:latin typeface="Montserrat" panose="00000500000000000000" pitchFamily="2" charset="0"/>
              <a:cs typeface="Mongolian Baiti" panose="03000500000000000000" pitchFamily="66" charset="0"/>
            </a:endParaRPr>
          </a:p>
        </p:txBody>
      </p:sp>
      <p:sp>
        <p:nvSpPr>
          <p:cNvPr id="4" name="TextBox 3">
            <a:extLst>
              <a:ext uri="{FF2B5EF4-FFF2-40B4-BE49-F238E27FC236}">
                <a16:creationId xmlns:a16="http://schemas.microsoft.com/office/drawing/2014/main" id="{CC93D91C-5156-61E4-F634-E73E6E16B594}"/>
              </a:ext>
            </a:extLst>
          </p:cNvPr>
          <p:cNvSpPr txBox="1"/>
          <p:nvPr/>
        </p:nvSpPr>
        <p:spPr>
          <a:xfrm>
            <a:off x="451078" y="2231788"/>
            <a:ext cx="6376442" cy="2554545"/>
          </a:xfrm>
          <a:prstGeom prst="rect">
            <a:avLst/>
          </a:prstGeom>
          <a:noFill/>
        </p:spPr>
        <p:txBody>
          <a:bodyPr wrap="square" lIns="91440" tIns="45720" rIns="91440" bIns="45720" anchor="t">
            <a:spAutoFit/>
          </a:bodyPr>
          <a:lstStyle/>
          <a:p>
            <a:endParaRPr lang="en-GB" sz="2000">
              <a:solidFill>
                <a:srgbClr val="424242"/>
              </a:solidFill>
              <a:latin typeface="Montserrat"/>
              <a:cs typeface="Mongolian Baiti"/>
            </a:endParaRPr>
          </a:p>
          <a:p>
            <a:r>
              <a:rPr lang="en-GB" sz="2000">
                <a:solidFill>
                  <a:srgbClr val="424242"/>
                </a:solidFill>
                <a:latin typeface="Montserrat"/>
                <a:cs typeface="Mongolian Baiti"/>
              </a:rPr>
              <a:t>30% very long chain fatty acids</a:t>
            </a:r>
          </a:p>
          <a:p>
            <a:endParaRPr lang="en-GB" sz="2000">
              <a:solidFill>
                <a:srgbClr val="424242"/>
              </a:solidFill>
              <a:latin typeface="Montserrat"/>
              <a:cs typeface="Mongolian Baiti"/>
            </a:endParaRPr>
          </a:p>
          <a:p>
            <a:r>
              <a:rPr lang="en-GB" sz="2000">
                <a:solidFill>
                  <a:srgbClr val="424242"/>
                </a:solidFill>
                <a:latin typeface="Montserrat"/>
                <a:cs typeface="Mongolian Baiti"/>
              </a:rPr>
              <a:t>Uncommon in nature</a:t>
            </a:r>
          </a:p>
          <a:p>
            <a:endParaRPr lang="en-GB" sz="2000">
              <a:solidFill>
                <a:srgbClr val="424242"/>
              </a:solidFill>
              <a:latin typeface="Montserrat"/>
              <a:cs typeface="Mongolian Baiti"/>
            </a:endParaRPr>
          </a:p>
          <a:p>
            <a:r>
              <a:rPr lang="en-GB" sz="2000">
                <a:solidFill>
                  <a:srgbClr val="424242"/>
                </a:solidFill>
                <a:latin typeface="Montserrat"/>
                <a:cs typeface="Mongolian Baiti"/>
              </a:rPr>
              <a:t>Found in human sebum</a:t>
            </a:r>
          </a:p>
          <a:p>
            <a:endParaRPr lang="en-GB" sz="2000">
              <a:solidFill>
                <a:srgbClr val="424242"/>
              </a:solidFill>
              <a:latin typeface="Montserrat"/>
              <a:cs typeface="Mongolian Baiti"/>
            </a:endParaRPr>
          </a:p>
          <a:p>
            <a:r>
              <a:rPr lang="en-GB" sz="2000">
                <a:solidFill>
                  <a:srgbClr val="424242"/>
                </a:solidFill>
                <a:latin typeface="Montserrat"/>
                <a:cs typeface="Mongolian Baiti"/>
              </a:rPr>
              <a:t>Prebiotic properties</a:t>
            </a:r>
          </a:p>
        </p:txBody>
      </p:sp>
      <p:pic>
        <p:nvPicPr>
          <p:cNvPr id="8" name="Picture 7" descr="A black and white image of a black background&#10;&#10;Description automatically generated">
            <a:extLst>
              <a:ext uri="{FF2B5EF4-FFF2-40B4-BE49-F238E27FC236}">
                <a16:creationId xmlns:a16="http://schemas.microsoft.com/office/drawing/2014/main" id="{90786D33-DD38-DE58-E60B-6C92369C850D}"/>
              </a:ext>
            </a:extLst>
          </p:cNvPr>
          <p:cNvPicPr/>
          <p:nvPr/>
        </p:nvPicPr>
        <p:blipFill>
          <a:blip r:embed="rId4" cstate="screen">
            <a:extLst>
              <a:ext uri="{28A0092B-C50C-407E-A947-70E740481C1C}">
                <a14:useLocalDpi xmlns:a14="http://schemas.microsoft.com/office/drawing/2010/main"/>
              </a:ext>
            </a:extLst>
          </a:blip>
          <a:stretch>
            <a:fillRect/>
          </a:stretch>
        </p:blipFill>
        <p:spPr>
          <a:xfrm>
            <a:off x="11236460" y="6220279"/>
            <a:ext cx="788392" cy="454226"/>
          </a:xfrm>
          <a:prstGeom prst="rect">
            <a:avLst/>
          </a:prstGeom>
        </p:spPr>
      </p:pic>
    </p:spTree>
    <p:extLst>
      <p:ext uri="{BB962C8B-B14F-4D97-AF65-F5344CB8AC3E}">
        <p14:creationId xmlns:p14="http://schemas.microsoft.com/office/powerpoint/2010/main" val="1905190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46FE7-5A23-BF5A-34F2-3C2218E728B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7D88D68-B5AC-4309-D781-F7E152F2E25A}"/>
              </a:ext>
            </a:extLst>
          </p:cNvPr>
          <p:cNvSpPr/>
          <p:nvPr/>
        </p:nvSpPr>
        <p:spPr>
          <a:xfrm>
            <a:off x="153163" y="173736"/>
            <a:ext cx="11885675" cy="6510528"/>
          </a:xfrm>
          <a:prstGeom prst="rect">
            <a:avLst/>
          </a:prstGeom>
          <a:solidFill>
            <a:srgbClr val="92AC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sz="3200"/>
          </a:p>
        </p:txBody>
      </p:sp>
      <p:pic>
        <p:nvPicPr>
          <p:cNvPr id="3" name="Picture 2" descr="A black and white image of a black background&#10;&#10;Description automatically generated">
            <a:extLst>
              <a:ext uri="{FF2B5EF4-FFF2-40B4-BE49-F238E27FC236}">
                <a16:creationId xmlns:a16="http://schemas.microsoft.com/office/drawing/2014/main" id="{FD85B22B-ADBC-63C8-99D2-CE38284347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26031" y="5925312"/>
            <a:ext cx="788392" cy="454226"/>
          </a:xfrm>
          <a:prstGeom prst="rect">
            <a:avLst/>
          </a:prstGeom>
        </p:spPr>
      </p:pic>
      <p:sp>
        <p:nvSpPr>
          <p:cNvPr id="5" name="TextBox 4">
            <a:extLst>
              <a:ext uri="{FF2B5EF4-FFF2-40B4-BE49-F238E27FC236}">
                <a16:creationId xmlns:a16="http://schemas.microsoft.com/office/drawing/2014/main" id="{D1A348D8-E19E-479B-E50B-69F3A70D8C16}"/>
              </a:ext>
            </a:extLst>
          </p:cNvPr>
          <p:cNvSpPr txBox="1"/>
          <p:nvPr/>
        </p:nvSpPr>
        <p:spPr>
          <a:xfrm>
            <a:off x="609600" y="3244334"/>
            <a:ext cx="10972800" cy="1077218"/>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200" b="1" i="0" u="none" strike="noStrike" kern="1200" cap="none" spc="0" normalizeH="0" baseline="0" noProof="0">
                <a:ln>
                  <a:noFill/>
                </a:ln>
                <a:solidFill>
                  <a:srgbClr val="FFFFFF"/>
                </a:solidFill>
                <a:effectLst/>
                <a:uLnTx/>
                <a:uFillTx/>
                <a:latin typeface="Montserrat"/>
                <a:ea typeface="+mn-ea"/>
                <a:cs typeface="Mongolian Baiti"/>
              </a:rPr>
              <a:t>Not All Oils Are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200" b="1" i="0" u="none" strike="noStrike" kern="1200" cap="none" spc="0" normalizeH="0" baseline="0" noProof="0">
                <a:ln>
                  <a:noFill/>
                </a:ln>
                <a:solidFill>
                  <a:srgbClr val="FFFFFF"/>
                </a:solidFill>
                <a:effectLst/>
                <a:uLnTx/>
                <a:uFillTx/>
                <a:latin typeface="Montserrat"/>
                <a:ea typeface="+mn-ea"/>
                <a:cs typeface="Mongolian Baiti"/>
              </a:rPr>
              <a:t>Created Equal</a:t>
            </a:r>
            <a:endParaRPr kumimoji="0" lang="en-ZA" sz="3200" b="0" i="0" u="none" strike="noStrike" kern="1200" cap="none" spc="0" normalizeH="0" baseline="0" noProof="0">
              <a:ln>
                <a:noFill/>
              </a:ln>
              <a:solidFill>
                <a:srgbClr val="FFFFFF"/>
              </a:solidFill>
              <a:effectLst/>
              <a:uLnTx/>
              <a:uFillTx/>
              <a:latin typeface="Montserrat" panose="00000500000000000000" pitchFamily="2" charset="0"/>
              <a:ea typeface="+mn-ea"/>
              <a:cs typeface="Mongolian Baiti" panose="03000500000000000000" pitchFamily="66" charset="0"/>
            </a:endParaRPr>
          </a:p>
        </p:txBody>
      </p:sp>
      <p:sp>
        <p:nvSpPr>
          <p:cNvPr id="2" name="Oval 1">
            <a:extLst>
              <a:ext uri="{FF2B5EF4-FFF2-40B4-BE49-F238E27FC236}">
                <a16:creationId xmlns:a16="http://schemas.microsoft.com/office/drawing/2014/main" id="{5DD977DC-683E-E8B3-A44F-74198B27684F}"/>
              </a:ext>
            </a:extLst>
          </p:cNvPr>
          <p:cNvSpPr/>
          <p:nvPr/>
        </p:nvSpPr>
        <p:spPr>
          <a:xfrm>
            <a:off x="3677957" y="1056996"/>
            <a:ext cx="4836087" cy="4739883"/>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305074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37CDD-3121-EA60-2214-72AEAADAF335}"/>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586F82F5-4C0B-D57A-38E0-EC55079074CC}"/>
              </a:ext>
            </a:extLst>
          </p:cNvPr>
          <p:cNvPicPr>
            <a:picLocks noChangeAspect="1"/>
          </p:cNvPicPr>
          <p:nvPr/>
        </p:nvPicPr>
        <p:blipFill>
          <a:blip r:embed="rId3">
            <a:alphaModFix amt="25000"/>
            <a:extLst>
              <a:ext uri="{28A0092B-C50C-407E-A947-70E740481C1C}">
                <a14:useLocalDpi xmlns:a14="http://schemas.microsoft.com/office/drawing/2010/main" val="0"/>
              </a:ext>
            </a:extLst>
          </a:blip>
          <a:stretch>
            <a:fillRect/>
          </a:stretch>
        </p:blipFill>
        <p:spPr>
          <a:xfrm rot="5400000">
            <a:off x="1524000" y="-1524000"/>
            <a:ext cx="9144000" cy="12192000"/>
          </a:xfrm>
          <a:prstGeom prst="rect">
            <a:avLst/>
          </a:prstGeom>
        </p:spPr>
      </p:pic>
      <p:sp>
        <p:nvSpPr>
          <p:cNvPr id="3" name="TextBox 2">
            <a:extLst>
              <a:ext uri="{FF2B5EF4-FFF2-40B4-BE49-F238E27FC236}">
                <a16:creationId xmlns:a16="http://schemas.microsoft.com/office/drawing/2014/main" id="{6E7E6144-5C13-02B9-765F-BAEC21195CA0}"/>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Common objections			</a:t>
            </a:r>
          </a:p>
          <a:p>
            <a:endParaRPr lang="en-ZA">
              <a:solidFill>
                <a:srgbClr val="424242"/>
              </a:solidFill>
              <a:latin typeface="Montserrat" panose="00000500000000000000" pitchFamily="2" charset="0"/>
              <a:cs typeface="Mongolian Baiti" panose="03000500000000000000" pitchFamily="66" charset="0"/>
            </a:endParaRPr>
          </a:p>
        </p:txBody>
      </p:sp>
      <p:pic>
        <p:nvPicPr>
          <p:cNvPr id="8" name="Picture 7" descr="A black and white image of a black background&#10;&#10;Description automatically generated">
            <a:extLst>
              <a:ext uri="{FF2B5EF4-FFF2-40B4-BE49-F238E27FC236}">
                <a16:creationId xmlns:a16="http://schemas.microsoft.com/office/drawing/2014/main" id="{CC0478C4-0CCA-A68E-CBE9-BC87C14102DD}"/>
              </a:ext>
            </a:extLst>
          </p:cNvPr>
          <p:cNvPicPr/>
          <p:nvPr/>
        </p:nvPicPr>
        <p:blipFill>
          <a:blip r:embed="rId4" cstate="screen">
            <a:extLst>
              <a:ext uri="{28A0092B-C50C-407E-A947-70E740481C1C}">
                <a14:useLocalDpi xmlns:a14="http://schemas.microsoft.com/office/drawing/2010/main"/>
              </a:ext>
            </a:extLst>
          </a:blip>
          <a:stretch>
            <a:fillRect/>
          </a:stretch>
        </p:blipFill>
        <p:spPr>
          <a:xfrm>
            <a:off x="11236460" y="6220279"/>
            <a:ext cx="788392" cy="454226"/>
          </a:xfrm>
          <a:prstGeom prst="rect">
            <a:avLst/>
          </a:prstGeom>
        </p:spPr>
      </p:pic>
      <p:sp>
        <p:nvSpPr>
          <p:cNvPr id="7" name="Oval 6">
            <a:extLst>
              <a:ext uri="{FF2B5EF4-FFF2-40B4-BE49-F238E27FC236}">
                <a16:creationId xmlns:a16="http://schemas.microsoft.com/office/drawing/2014/main" id="{1E83242D-A4DF-0D55-4414-F56EA41B1374}"/>
              </a:ext>
            </a:extLst>
          </p:cNvPr>
          <p:cNvSpPr/>
          <p:nvPr/>
        </p:nvSpPr>
        <p:spPr>
          <a:xfrm>
            <a:off x="4777740" y="2255520"/>
            <a:ext cx="2636520" cy="2468880"/>
          </a:xfrm>
          <a:prstGeom prst="ellipse">
            <a:avLst/>
          </a:prstGeom>
          <a:noFill/>
          <a:ln>
            <a:solidFill>
              <a:srgbClr val="4242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rgbClr val="424242"/>
                </a:solidFill>
                <a:latin typeface="Montserrat" panose="00000500000000000000" pitchFamily="2" charset="0"/>
              </a:rPr>
              <a:t>“Oils cause breakouts”</a:t>
            </a:r>
            <a:endParaRPr lang="en-GB">
              <a:solidFill>
                <a:srgbClr val="424242"/>
              </a:solidFill>
              <a:latin typeface="Montserrat" panose="00000500000000000000" pitchFamily="2" charset="0"/>
            </a:endParaRPr>
          </a:p>
        </p:txBody>
      </p:sp>
      <p:sp>
        <p:nvSpPr>
          <p:cNvPr id="9" name="Oval 8">
            <a:extLst>
              <a:ext uri="{FF2B5EF4-FFF2-40B4-BE49-F238E27FC236}">
                <a16:creationId xmlns:a16="http://schemas.microsoft.com/office/drawing/2014/main" id="{42455C94-B0C5-F237-08D5-DAFE146AF711}"/>
              </a:ext>
            </a:extLst>
          </p:cNvPr>
          <p:cNvSpPr/>
          <p:nvPr/>
        </p:nvSpPr>
        <p:spPr>
          <a:xfrm>
            <a:off x="1112520" y="2255520"/>
            <a:ext cx="2636520" cy="2468880"/>
          </a:xfrm>
          <a:prstGeom prst="ellipse">
            <a:avLst/>
          </a:prstGeom>
          <a:noFill/>
          <a:ln>
            <a:solidFill>
              <a:srgbClr val="4242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rgbClr val="424242"/>
                </a:solidFill>
                <a:latin typeface="Montserrat" panose="00000500000000000000" pitchFamily="2" charset="0"/>
              </a:rPr>
              <a:t>“Oils make my skin feel oily”</a:t>
            </a:r>
            <a:endParaRPr lang="en-GB">
              <a:solidFill>
                <a:srgbClr val="424242"/>
              </a:solidFill>
              <a:latin typeface="Montserrat" panose="00000500000000000000" pitchFamily="2" charset="0"/>
            </a:endParaRPr>
          </a:p>
        </p:txBody>
      </p:sp>
      <p:sp>
        <p:nvSpPr>
          <p:cNvPr id="10" name="Oval 9">
            <a:extLst>
              <a:ext uri="{FF2B5EF4-FFF2-40B4-BE49-F238E27FC236}">
                <a16:creationId xmlns:a16="http://schemas.microsoft.com/office/drawing/2014/main" id="{1D15657B-C118-3EA9-0AB6-283202D8CE0C}"/>
              </a:ext>
            </a:extLst>
          </p:cNvPr>
          <p:cNvSpPr/>
          <p:nvPr/>
        </p:nvSpPr>
        <p:spPr>
          <a:xfrm>
            <a:off x="8442960" y="2255520"/>
            <a:ext cx="2636520" cy="2468880"/>
          </a:xfrm>
          <a:prstGeom prst="ellipse">
            <a:avLst/>
          </a:prstGeom>
          <a:noFill/>
          <a:ln>
            <a:solidFill>
              <a:srgbClr val="4242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rgbClr val="424242"/>
                </a:solidFill>
                <a:latin typeface="Montserrat" panose="00000500000000000000" pitchFamily="2" charset="0"/>
              </a:rPr>
              <a:t>“The oil block my skin from receiving any other ingredients”</a:t>
            </a:r>
            <a:endParaRPr lang="en-GB">
              <a:solidFill>
                <a:srgbClr val="424242"/>
              </a:solidFill>
              <a:latin typeface="Montserrat" panose="00000500000000000000" pitchFamily="2" charset="0"/>
            </a:endParaRPr>
          </a:p>
        </p:txBody>
      </p:sp>
    </p:spTree>
    <p:extLst>
      <p:ext uri="{BB962C8B-B14F-4D97-AF65-F5344CB8AC3E}">
        <p14:creationId xmlns:p14="http://schemas.microsoft.com/office/powerpoint/2010/main" val="21674374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A39E5-FAB7-1712-3B5F-E81ADEA495C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B293E53-10B1-ED84-B626-8DB9623E47F6}"/>
              </a:ext>
            </a:extLst>
          </p:cNvPr>
          <p:cNvPicPr>
            <a:picLocks noChangeAspect="1"/>
          </p:cNvPicPr>
          <p:nvPr/>
        </p:nvPicPr>
        <p:blipFill>
          <a:blip r:embed="rId3">
            <a:extLst>
              <a:ext uri="{28A0092B-C50C-407E-A947-70E740481C1C}">
                <a14:useLocalDpi xmlns:a14="http://schemas.microsoft.com/office/drawing/2010/main" val="0"/>
              </a:ext>
            </a:extLst>
          </a:blip>
          <a:srcRect t="9642" b="9642"/>
          <a:stretch/>
        </p:blipFill>
        <p:spPr>
          <a:xfrm>
            <a:off x="6821010" y="0"/>
            <a:ext cx="5675790" cy="6858000"/>
          </a:xfrm>
          <a:prstGeom prst="rect">
            <a:avLst/>
          </a:prstGeom>
        </p:spPr>
      </p:pic>
      <p:sp>
        <p:nvSpPr>
          <p:cNvPr id="3" name="TextBox 2">
            <a:extLst>
              <a:ext uri="{FF2B5EF4-FFF2-40B4-BE49-F238E27FC236}">
                <a16:creationId xmlns:a16="http://schemas.microsoft.com/office/drawing/2014/main" id="{E1311099-6AF6-09EF-612C-8631B7D62F08}"/>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The Conventional Approach			</a:t>
            </a:r>
          </a:p>
          <a:p>
            <a:endParaRPr lang="en-ZA">
              <a:solidFill>
                <a:srgbClr val="424242"/>
              </a:solidFill>
              <a:latin typeface="Montserrat" panose="00000500000000000000" pitchFamily="2" charset="0"/>
              <a:cs typeface="Mongolian Baiti" panose="03000500000000000000" pitchFamily="66" charset="0"/>
            </a:endParaRPr>
          </a:p>
        </p:txBody>
      </p:sp>
      <p:sp>
        <p:nvSpPr>
          <p:cNvPr id="4" name="TextBox 3">
            <a:extLst>
              <a:ext uri="{FF2B5EF4-FFF2-40B4-BE49-F238E27FC236}">
                <a16:creationId xmlns:a16="http://schemas.microsoft.com/office/drawing/2014/main" id="{1DAD1BCF-9C31-AE65-9C4E-2EE43C5BFAEC}"/>
              </a:ext>
            </a:extLst>
          </p:cNvPr>
          <p:cNvSpPr txBox="1"/>
          <p:nvPr/>
        </p:nvSpPr>
        <p:spPr>
          <a:xfrm>
            <a:off x="451078" y="982108"/>
            <a:ext cx="6376442" cy="5324535"/>
          </a:xfrm>
          <a:prstGeom prst="rect">
            <a:avLst/>
          </a:prstGeom>
          <a:noFill/>
        </p:spPr>
        <p:txBody>
          <a:bodyPr wrap="square" lIns="91440" tIns="45720" rIns="91440" bIns="45720" anchor="t">
            <a:spAutoFit/>
          </a:bodyPr>
          <a:lstStyle/>
          <a:p>
            <a:endParaRPr lang="en-GB" sz="2000">
              <a:solidFill>
                <a:srgbClr val="424242"/>
              </a:solidFill>
              <a:latin typeface="Montserrat"/>
              <a:cs typeface="Mongolian Baiti"/>
            </a:endParaRPr>
          </a:p>
          <a:p>
            <a:r>
              <a:rPr lang="en-GB" sz="2000">
                <a:solidFill>
                  <a:srgbClr val="424242"/>
                </a:solidFill>
                <a:latin typeface="Montserrat"/>
                <a:cs typeface="Mongolian Baiti"/>
              </a:rPr>
              <a:t>Focus on sensory feel, instant hydration, and </a:t>
            </a:r>
            <a:r>
              <a:rPr lang="en-GB" sz="2000" err="1">
                <a:solidFill>
                  <a:srgbClr val="424242"/>
                </a:solidFill>
                <a:latin typeface="Montserrat"/>
                <a:cs typeface="Mongolian Baiti"/>
              </a:rPr>
              <a:t>waterloss</a:t>
            </a:r>
            <a:r>
              <a:rPr lang="en-GB" sz="2000">
                <a:solidFill>
                  <a:srgbClr val="424242"/>
                </a:solidFill>
                <a:latin typeface="Montserrat"/>
                <a:cs typeface="Mongolian Baiti"/>
              </a:rPr>
              <a:t> prevention at the expense of long-term skin health</a:t>
            </a:r>
          </a:p>
          <a:p>
            <a:endParaRPr lang="en-GB" sz="2000">
              <a:solidFill>
                <a:srgbClr val="424242"/>
              </a:solidFill>
              <a:latin typeface="Montserrat"/>
              <a:cs typeface="Mongolian Baiti"/>
            </a:endParaRPr>
          </a:p>
          <a:p>
            <a:r>
              <a:rPr lang="en-GB" sz="2000">
                <a:solidFill>
                  <a:srgbClr val="424242"/>
                </a:solidFill>
                <a:latin typeface="Montserrat"/>
                <a:cs typeface="Mongolian Baiti"/>
              </a:rPr>
              <a:t>Quick results with no skin support</a:t>
            </a:r>
          </a:p>
          <a:p>
            <a:endParaRPr lang="en-GB" sz="2000">
              <a:solidFill>
                <a:srgbClr val="424242"/>
              </a:solidFill>
              <a:latin typeface="Montserrat"/>
              <a:cs typeface="Mongolian Baiti"/>
            </a:endParaRPr>
          </a:p>
          <a:p>
            <a:r>
              <a:rPr lang="en-GB" sz="2000">
                <a:solidFill>
                  <a:srgbClr val="424242"/>
                </a:solidFill>
                <a:latin typeface="Montserrat"/>
                <a:cs typeface="Mongolian Baiti"/>
              </a:rPr>
              <a:t>Blocks skin respiration, cell signalling, and microbial exchange</a:t>
            </a:r>
          </a:p>
          <a:p>
            <a:endParaRPr lang="en-GB" sz="2000">
              <a:solidFill>
                <a:srgbClr val="424242"/>
              </a:solidFill>
              <a:latin typeface="Montserrat"/>
              <a:cs typeface="Mongolian Baiti"/>
            </a:endParaRPr>
          </a:p>
          <a:p>
            <a:r>
              <a:rPr lang="en-GB" sz="2000">
                <a:solidFill>
                  <a:srgbClr val="424242"/>
                </a:solidFill>
                <a:latin typeface="Montserrat"/>
                <a:cs typeface="Mongolian Baiti"/>
              </a:rPr>
              <a:t>Unfavourable environment for beneficial microbes</a:t>
            </a:r>
          </a:p>
          <a:p>
            <a:endParaRPr lang="en-GB" sz="2000">
              <a:solidFill>
                <a:srgbClr val="424242"/>
              </a:solidFill>
              <a:latin typeface="Montserrat"/>
              <a:cs typeface="Mongolian Baiti"/>
            </a:endParaRPr>
          </a:p>
          <a:p>
            <a:r>
              <a:rPr lang="en-GB" sz="2000">
                <a:solidFill>
                  <a:srgbClr val="424242"/>
                </a:solidFill>
                <a:latin typeface="Montserrat"/>
                <a:cs typeface="Mongolian Baiti"/>
              </a:rPr>
              <a:t>Downregulates natural oil production creating product dependency</a:t>
            </a:r>
          </a:p>
          <a:p>
            <a:endParaRPr lang="en-GB" sz="2000">
              <a:solidFill>
                <a:srgbClr val="424242"/>
              </a:solidFill>
              <a:latin typeface="Montserrat"/>
              <a:cs typeface="Mongolian Baiti"/>
            </a:endParaRPr>
          </a:p>
          <a:p>
            <a:r>
              <a:rPr lang="en-GB" sz="2000">
                <a:solidFill>
                  <a:srgbClr val="424242"/>
                </a:solidFill>
                <a:latin typeface="Montserrat"/>
                <a:cs typeface="Mongolian Baiti"/>
              </a:rPr>
              <a:t>Environmental and ethical concerns</a:t>
            </a:r>
          </a:p>
        </p:txBody>
      </p:sp>
      <p:pic>
        <p:nvPicPr>
          <p:cNvPr id="8" name="Picture 7" descr="A black and white image of a black background&#10;&#10;Description automatically generated">
            <a:extLst>
              <a:ext uri="{FF2B5EF4-FFF2-40B4-BE49-F238E27FC236}">
                <a16:creationId xmlns:a16="http://schemas.microsoft.com/office/drawing/2014/main" id="{43D2FB80-5E0C-6134-9219-B04C009B2FD5}"/>
              </a:ext>
            </a:extLst>
          </p:cNvPr>
          <p:cNvPicPr/>
          <p:nvPr/>
        </p:nvPicPr>
        <p:blipFill>
          <a:blip r:embed="rId4" cstate="screen">
            <a:extLst>
              <a:ext uri="{28A0092B-C50C-407E-A947-70E740481C1C}">
                <a14:useLocalDpi xmlns:a14="http://schemas.microsoft.com/office/drawing/2010/main"/>
              </a:ext>
            </a:extLst>
          </a:blip>
          <a:stretch>
            <a:fillRect/>
          </a:stretch>
        </p:blipFill>
        <p:spPr>
          <a:xfrm>
            <a:off x="11236460" y="6220279"/>
            <a:ext cx="788392" cy="454226"/>
          </a:xfrm>
          <a:prstGeom prst="rect">
            <a:avLst/>
          </a:prstGeom>
        </p:spPr>
      </p:pic>
    </p:spTree>
    <p:extLst>
      <p:ext uri="{BB962C8B-B14F-4D97-AF65-F5344CB8AC3E}">
        <p14:creationId xmlns:p14="http://schemas.microsoft.com/office/powerpoint/2010/main" val="30338140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01C39-34EC-399C-043B-9348417449A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72BCCF5-9D39-0379-A50E-159EE7F1AC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7521" y="-601675"/>
            <a:ext cx="5364480" cy="7657795"/>
          </a:xfrm>
          <a:prstGeom prst="rect">
            <a:avLst/>
          </a:prstGeom>
        </p:spPr>
      </p:pic>
      <p:sp>
        <p:nvSpPr>
          <p:cNvPr id="3" name="TextBox 2">
            <a:extLst>
              <a:ext uri="{FF2B5EF4-FFF2-40B4-BE49-F238E27FC236}">
                <a16:creationId xmlns:a16="http://schemas.microsoft.com/office/drawing/2014/main" id="{7BB641FC-137C-56D5-A505-3B7004A3A510}"/>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The Esse Approach			</a:t>
            </a:r>
          </a:p>
          <a:p>
            <a:endParaRPr lang="en-ZA">
              <a:solidFill>
                <a:srgbClr val="424242"/>
              </a:solidFill>
              <a:latin typeface="Montserrat" panose="00000500000000000000" pitchFamily="2" charset="0"/>
              <a:cs typeface="Mongolian Baiti" panose="03000500000000000000" pitchFamily="66" charset="0"/>
            </a:endParaRPr>
          </a:p>
        </p:txBody>
      </p:sp>
      <p:sp>
        <p:nvSpPr>
          <p:cNvPr id="4" name="TextBox 3">
            <a:extLst>
              <a:ext uri="{FF2B5EF4-FFF2-40B4-BE49-F238E27FC236}">
                <a16:creationId xmlns:a16="http://schemas.microsoft.com/office/drawing/2014/main" id="{B1DBB9A9-24FD-7BB4-9D34-DE2D33D7312E}"/>
              </a:ext>
            </a:extLst>
          </p:cNvPr>
          <p:cNvSpPr txBox="1"/>
          <p:nvPr/>
        </p:nvSpPr>
        <p:spPr>
          <a:xfrm>
            <a:off x="451078" y="982108"/>
            <a:ext cx="6376442" cy="5324535"/>
          </a:xfrm>
          <a:prstGeom prst="rect">
            <a:avLst/>
          </a:prstGeom>
          <a:noFill/>
        </p:spPr>
        <p:txBody>
          <a:bodyPr wrap="square" lIns="91440" tIns="45720" rIns="91440" bIns="45720" anchor="t">
            <a:spAutoFit/>
          </a:bodyPr>
          <a:lstStyle/>
          <a:p>
            <a:endParaRPr lang="en-GB" sz="2000">
              <a:solidFill>
                <a:srgbClr val="424242"/>
              </a:solidFill>
              <a:latin typeface="Montserrat"/>
              <a:cs typeface="Mongolian Baiti"/>
            </a:endParaRPr>
          </a:p>
          <a:p>
            <a:r>
              <a:rPr lang="en-GB" sz="2000">
                <a:solidFill>
                  <a:srgbClr val="424242"/>
                </a:solidFill>
                <a:latin typeface="Montserrat"/>
                <a:cs typeface="Mongolian Baiti"/>
              </a:rPr>
              <a:t>Mimic sebum and nourish the skin’s microbiome</a:t>
            </a:r>
          </a:p>
          <a:p>
            <a:endParaRPr lang="en-GB" sz="2000">
              <a:solidFill>
                <a:srgbClr val="424242"/>
              </a:solidFill>
              <a:latin typeface="Montserrat"/>
              <a:cs typeface="Mongolian Baiti"/>
            </a:endParaRPr>
          </a:p>
          <a:p>
            <a:r>
              <a:rPr lang="en-GB" sz="2000">
                <a:solidFill>
                  <a:srgbClr val="424242"/>
                </a:solidFill>
                <a:latin typeface="Montserrat"/>
                <a:cs typeface="Mongolian Baiti"/>
              </a:rPr>
              <a:t>Human sebum is complex</a:t>
            </a:r>
          </a:p>
          <a:p>
            <a:endParaRPr lang="en-GB" sz="2000">
              <a:solidFill>
                <a:srgbClr val="424242"/>
              </a:solidFill>
              <a:latin typeface="Montserrat"/>
              <a:cs typeface="Mongolian Baiti"/>
            </a:endParaRPr>
          </a:p>
          <a:p>
            <a:r>
              <a:rPr lang="en-GB" sz="2000">
                <a:solidFill>
                  <a:srgbClr val="424242"/>
                </a:solidFill>
                <a:latin typeface="Montserrat"/>
                <a:cs typeface="Mongolian Baiti"/>
              </a:rPr>
              <a:t>Promote absorption, barrier repair, and microbial balance</a:t>
            </a:r>
          </a:p>
          <a:p>
            <a:endParaRPr lang="en-GB" sz="2000">
              <a:solidFill>
                <a:srgbClr val="424242"/>
              </a:solidFill>
              <a:latin typeface="Montserrat"/>
              <a:cs typeface="Mongolian Baiti"/>
            </a:endParaRPr>
          </a:p>
          <a:p>
            <a:r>
              <a:rPr lang="en-GB" sz="2000">
                <a:solidFill>
                  <a:srgbClr val="424242"/>
                </a:solidFill>
                <a:latin typeface="Montserrat"/>
                <a:cs typeface="Mongolian Baiti"/>
              </a:rPr>
              <a:t>Integrate with the skin’s natural oil layers</a:t>
            </a:r>
          </a:p>
          <a:p>
            <a:endParaRPr lang="en-GB" sz="2000">
              <a:solidFill>
                <a:srgbClr val="424242"/>
              </a:solidFill>
              <a:latin typeface="Montserrat"/>
              <a:cs typeface="Mongolian Baiti"/>
            </a:endParaRPr>
          </a:p>
          <a:p>
            <a:r>
              <a:rPr lang="en-GB" sz="2000">
                <a:solidFill>
                  <a:srgbClr val="424242"/>
                </a:solidFill>
                <a:latin typeface="Montserrat"/>
                <a:cs typeface="Mongolian Baiti"/>
              </a:rPr>
              <a:t>Actively feed beneficial microbes</a:t>
            </a:r>
          </a:p>
          <a:p>
            <a:endParaRPr lang="en-GB" sz="2000">
              <a:solidFill>
                <a:srgbClr val="424242"/>
              </a:solidFill>
              <a:latin typeface="Montserrat"/>
              <a:cs typeface="Mongolian Baiti"/>
            </a:endParaRPr>
          </a:p>
          <a:p>
            <a:r>
              <a:rPr lang="en-GB" sz="2000">
                <a:solidFill>
                  <a:srgbClr val="424242"/>
                </a:solidFill>
                <a:latin typeface="Montserrat"/>
                <a:cs typeface="Mongolian Baiti"/>
              </a:rPr>
              <a:t>Biodegradable, ethically sourced, and sustainably harvested</a:t>
            </a:r>
          </a:p>
          <a:p>
            <a:endParaRPr lang="en-GB" sz="2000">
              <a:solidFill>
                <a:srgbClr val="424242"/>
              </a:solidFill>
              <a:latin typeface="Montserrat"/>
              <a:cs typeface="Mongolian Baiti"/>
            </a:endParaRPr>
          </a:p>
          <a:p>
            <a:r>
              <a:rPr lang="en-GB" sz="2000">
                <a:solidFill>
                  <a:srgbClr val="424242"/>
                </a:solidFill>
                <a:latin typeface="Montserrat"/>
                <a:cs typeface="Mongolian Baiti"/>
              </a:rPr>
              <a:t>Regulate sebum production and improve skin function</a:t>
            </a:r>
          </a:p>
        </p:txBody>
      </p:sp>
      <p:pic>
        <p:nvPicPr>
          <p:cNvPr id="7" name="Picture 6" descr="A black background with grey lines&#10;&#10;Description automatically generated">
            <a:extLst>
              <a:ext uri="{FF2B5EF4-FFF2-40B4-BE49-F238E27FC236}">
                <a16:creationId xmlns:a16="http://schemas.microsoft.com/office/drawing/2014/main" id="{E64114FC-B4FA-93BF-B832-2AC3D0F20A20}"/>
              </a:ext>
            </a:extLst>
          </p:cNvPr>
          <p:cNvPicPr/>
          <p:nvPr/>
        </p:nvPicPr>
        <p:blipFill>
          <a:blip r:embed="rId4" cstate="screen">
            <a:extLst>
              <a:ext uri="{28A0092B-C50C-407E-A947-70E740481C1C}">
                <a14:useLocalDpi xmlns:a14="http://schemas.microsoft.com/office/drawing/2010/main"/>
              </a:ext>
            </a:extLst>
          </a:blip>
          <a:stretch>
            <a:fillRect/>
          </a:stretch>
        </p:blipFill>
        <p:spPr>
          <a:xfrm>
            <a:off x="11161488" y="6195111"/>
            <a:ext cx="826296" cy="479252"/>
          </a:xfrm>
          <a:prstGeom prst="rect">
            <a:avLst/>
          </a:prstGeom>
        </p:spPr>
      </p:pic>
    </p:spTree>
    <p:extLst>
      <p:ext uri="{BB962C8B-B14F-4D97-AF65-F5344CB8AC3E}">
        <p14:creationId xmlns:p14="http://schemas.microsoft.com/office/powerpoint/2010/main" val="40643138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9FB5C6"/>
        </a:solidFill>
        <a:effectLst/>
      </p:bgPr>
    </p:bg>
    <p:spTree>
      <p:nvGrpSpPr>
        <p:cNvPr id="1" name="">
          <a:extLst>
            <a:ext uri="{FF2B5EF4-FFF2-40B4-BE49-F238E27FC236}">
              <a16:creationId xmlns:a16="http://schemas.microsoft.com/office/drawing/2014/main" id="{9E541887-11C2-E21B-F8BD-142D80949564}"/>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BC726A64-B4E3-7359-4597-892C197E3D9A}"/>
              </a:ext>
            </a:extLst>
          </p:cNvPr>
          <p:cNvGrpSpPr/>
          <p:nvPr/>
        </p:nvGrpSpPr>
        <p:grpSpPr>
          <a:xfrm>
            <a:off x="2168236" y="359051"/>
            <a:ext cx="7855527" cy="6139897"/>
            <a:chOff x="0" y="-1235388"/>
            <a:chExt cx="12192001" cy="8998462"/>
          </a:xfrm>
        </p:grpSpPr>
        <p:pic>
          <p:nvPicPr>
            <p:cNvPr id="4" name="Picture 3">
              <a:extLst>
                <a:ext uri="{FF2B5EF4-FFF2-40B4-BE49-F238E27FC236}">
                  <a16:creationId xmlns:a16="http://schemas.microsoft.com/office/drawing/2014/main" id="{C9639939-FD8D-E856-28E5-3BF489DA3E3A}"/>
                </a:ext>
              </a:extLst>
            </p:cNvPr>
            <p:cNvPicPr>
              <a:picLocks noChangeAspect="1"/>
            </p:cNvPicPr>
            <p:nvPr/>
          </p:nvPicPr>
          <p:blipFill>
            <a:blip r:embed="rId3"/>
            <a:srcRect l="10205" t="14971" r="14662" b="47614"/>
            <a:stretch/>
          </p:blipFill>
          <p:spPr>
            <a:xfrm>
              <a:off x="1" y="3678382"/>
              <a:ext cx="12192000" cy="4084692"/>
            </a:xfrm>
            <a:prstGeom prst="rect">
              <a:avLst/>
            </a:prstGeom>
          </p:spPr>
        </p:pic>
        <p:pic>
          <p:nvPicPr>
            <p:cNvPr id="5" name="Picture 4">
              <a:extLst>
                <a:ext uri="{FF2B5EF4-FFF2-40B4-BE49-F238E27FC236}">
                  <a16:creationId xmlns:a16="http://schemas.microsoft.com/office/drawing/2014/main" id="{B0B07680-E5AF-724D-4E3D-0C01E2AF670C}"/>
                </a:ext>
              </a:extLst>
            </p:cNvPr>
            <p:cNvPicPr>
              <a:picLocks noChangeAspect="1"/>
            </p:cNvPicPr>
            <p:nvPr/>
          </p:nvPicPr>
          <p:blipFill>
            <a:blip r:embed="rId4"/>
            <a:srcRect l="13146" r="9046" b="53360"/>
            <a:stretch/>
          </p:blipFill>
          <p:spPr>
            <a:xfrm>
              <a:off x="0" y="-1235388"/>
              <a:ext cx="12192000" cy="4269553"/>
            </a:xfrm>
            <a:prstGeom prst="rect">
              <a:avLst/>
            </a:prstGeom>
          </p:spPr>
        </p:pic>
      </p:grpSp>
      <p:pic>
        <p:nvPicPr>
          <p:cNvPr id="2" name="Picture 1" descr="A black and white image of a black background&#10;&#10;Description automatically generated">
            <a:extLst>
              <a:ext uri="{FF2B5EF4-FFF2-40B4-BE49-F238E27FC236}">
                <a16:creationId xmlns:a16="http://schemas.microsoft.com/office/drawing/2014/main" id="{20F7DF4B-835F-D9EC-EB39-E576AD876D8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1237787" y="6291072"/>
            <a:ext cx="788392" cy="454226"/>
          </a:xfrm>
          <a:prstGeom prst="rect">
            <a:avLst/>
          </a:prstGeom>
        </p:spPr>
      </p:pic>
    </p:spTree>
    <p:extLst>
      <p:ext uri="{BB962C8B-B14F-4D97-AF65-F5344CB8AC3E}">
        <p14:creationId xmlns:p14="http://schemas.microsoft.com/office/powerpoint/2010/main" val="39038534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3" cstate="print"/>
          <a:stretch>
            <a:fillRect/>
          </a:stretch>
        </p:blipFill>
        <p:spPr>
          <a:xfrm>
            <a:off x="489404" y="291815"/>
            <a:ext cx="3478407" cy="6206570"/>
          </a:xfrm>
          <a:prstGeom prst="rect">
            <a:avLst/>
          </a:prstGeom>
        </p:spPr>
      </p:pic>
      <p:graphicFrame>
        <p:nvGraphicFramePr>
          <p:cNvPr id="4" name="object 4"/>
          <p:cNvGraphicFramePr>
            <a:graphicFrameLocks noGrp="1"/>
          </p:cNvGraphicFramePr>
          <p:nvPr>
            <p:extLst>
              <p:ext uri="{D42A27DB-BD31-4B8C-83A1-F6EECF244321}">
                <p14:modId xmlns:p14="http://schemas.microsoft.com/office/powerpoint/2010/main" val="3753898484"/>
              </p:ext>
            </p:extLst>
          </p:nvPr>
        </p:nvGraphicFramePr>
        <p:xfrm>
          <a:off x="4570157" y="1906308"/>
          <a:ext cx="7296973" cy="518681"/>
        </p:xfrm>
        <a:graphic>
          <a:graphicData uri="http://schemas.openxmlformats.org/drawingml/2006/table">
            <a:tbl>
              <a:tblPr firstRow="1" bandRow="1">
                <a:tableStyleId>{2D5ABB26-0587-4C30-8999-92F81FD0307C}</a:tableStyleId>
              </a:tblPr>
              <a:tblGrid>
                <a:gridCol w="2008443">
                  <a:extLst>
                    <a:ext uri="{9D8B030D-6E8A-4147-A177-3AD203B41FA5}">
                      <a16:colId xmlns:a16="http://schemas.microsoft.com/office/drawing/2014/main" val="20000"/>
                    </a:ext>
                  </a:extLst>
                </a:gridCol>
                <a:gridCol w="2563043">
                  <a:extLst>
                    <a:ext uri="{9D8B030D-6E8A-4147-A177-3AD203B41FA5}">
                      <a16:colId xmlns:a16="http://schemas.microsoft.com/office/drawing/2014/main" val="20001"/>
                    </a:ext>
                  </a:extLst>
                </a:gridCol>
                <a:gridCol w="2725487">
                  <a:extLst>
                    <a:ext uri="{9D8B030D-6E8A-4147-A177-3AD203B41FA5}">
                      <a16:colId xmlns:a16="http://schemas.microsoft.com/office/drawing/2014/main" val="20002"/>
                    </a:ext>
                  </a:extLst>
                </a:gridCol>
              </a:tblGrid>
              <a:tr h="518681">
                <a:tc>
                  <a:txBody>
                    <a:bodyPr/>
                    <a:lstStyle/>
                    <a:p>
                      <a:pPr marL="135890">
                        <a:lnSpc>
                          <a:spcPct val="100000"/>
                        </a:lnSpc>
                        <a:spcBef>
                          <a:spcPts val="2205"/>
                        </a:spcBef>
                      </a:pPr>
                      <a:r>
                        <a:rPr sz="1300" b="1" spc="-20">
                          <a:solidFill>
                            <a:srgbClr val="FFFFFF"/>
                          </a:solidFill>
                          <a:latin typeface="Montserrat"/>
                          <a:cs typeface="Montserrat"/>
                        </a:rPr>
                        <a:t>Type</a:t>
                      </a:r>
                      <a:endParaRPr sz="1300">
                        <a:latin typeface="Montserrat"/>
                        <a:cs typeface="Montserrat"/>
                      </a:endParaRPr>
                    </a:p>
                  </a:txBody>
                  <a:tcPr marL="0" marR="0" marT="169813" marB="0">
                    <a:lnR w="38100">
                      <a:solidFill>
                        <a:srgbClr val="FFFFFF"/>
                      </a:solidFill>
                      <a:prstDash val="solid"/>
                    </a:lnR>
                    <a:solidFill>
                      <a:srgbClr val="96AFBF"/>
                    </a:solidFill>
                  </a:tcPr>
                </a:tc>
                <a:tc>
                  <a:txBody>
                    <a:bodyPr/>
                    <a:lstStyle/>
                    <a:p>
                      <a:pPr marL="211454">
                        <a:lnSpc>
                          <a:spcPct val="100000"/>
                        </a:lnSpc>
                        <a:spcBef>
                          <a:spcPts val="2205"/>
                        </a:spcBef>
                      </a:pPr>
                      <a:r>
                        <a:rPr sz="1300" b="1">
                          <a:solidFill>
                            <a:srgbClr val="FFFFFF"/>
                          </a:solidFill>
                          <a:latin typeface="Montserrat"/>
                          <a:cs typeface="Montserrat"/>
                        </a:rPr>
                        <a:t>Primary</a:t>
                      </a:r>
                      <a:r>
                        <a:rPr sz="1300" b="1" spc="-75">
                          <a:solidFill>
                            <a:srgbClr val="FFFFFF"/>
                          </a:solidFill>
                          <a:latin typeface="Montserrat"/>
                          <a:cs typeface="Montserrat"/>
                        </a:rPr>
                        <a:t> </a:t>
                      </a:r>
                      <a:r>
                        <a:rPr sz="1300" b="1" spc="-10">
                          <a:solidFill>
                            <a:srgbClr val="FFFFFF"/>
                          </a:solidFill>
                          <a:latin typeface="Montserrat"/>
                          <a:cs typeface="Montserrat"/>
                        </a:rPr>
                        <a:t>Beneﬁt</a:t>
                      </a:r>
                      <a:endParaRPr sz="1300">
                        <a:latin typeface="Montserrat"/>
                        <a:cs typeface="Montserrat"/>
                      </a:endParaRPr>
                    </a:p>
                  </a:txBody>
                  <a:tcPr marL="0" marR="0" marT="169813" marB="0">
                    <a:lnL w="38100">
                      <a:solidFill>
                        <a:srgbClr val="FFFFFF"/>
                      </a:solidFill>
                      <a:prstDash val="solid"/>
                    </a:lnL>
                    <a:lnR w="38100">
                      <a:solidFill>
                        <a:srgbClr val="FFFFFF"/>
                      </a:solidFill>
                      <a:prstDash val="solid"/>
                    </a:lnR>
                    <a:solidFill>
                      <a:srgbClr val="96AFBF"/>
                    </a:solidFill>
                  </a:tcPr>
                </a:tc>
                <a:tc>
                  <a:txBody>
                    <a:bodyPr/>
                    <a:lstStyle/>
                    <a:p>
                      <a:pPr marL="185420">
                        <a:lnSpc>
                          <a:spcPct val="100000"/>
                        </a:lnSpc>
                        <a:spcBef>
                          <a:spcPts val="2205"/>
                        </a:spcBef>
                      </a:pPr>
                      <a:r>
                        <a:rPr sz="1300" b="1">
                          <a:solidFill>
                            <a:srgbClr val="FFFFFF"/>
                          </a:solidFill>
                          <a:latin typeface="Montserrat"/>
                          <a:cs typeface="Montserrat"/>
                        </a:rPr>
                        <a:t>Consumer</a:t>
                      </a:r>
                      <a:r>
                        <a:rPr sz="1300" b="1" spc="-20">
                          <a:solidFill>
                            <a:srgbClr val="FFFFFF"/>
                          </a:solidFill>
                          <a:latin typeface="Montserrat"/>
                          <a:cs typeface="Montserrat"/>
                        </a:rPr>
                        <a:t> </a:t>
                      </a:r>
                      <a:r>
                        <a:rPr sz="1300" b="1">
                          <a:solidFill>
                            <a:srgbClr val="FFFFFF"/>
                          </a:solidFill>
                          <a:latin typeface="Montserrat"/>
                          <a:cs typeface="Montserrat"/>
                        </a:rPr>
                        <a:t>Need</a:t>
                      </a:r>
                      <a:r>
                        <a:rPr sz="1300" b="1" spc="-15">
                          <a:solidFill>
                            <a:srgbClr val="FFFFFF"/>
                          </a:solidFill>
                          <a:latin typeface="Montserrat"/>
                          <a:cs typeface="Montserrat"/>
                        </a:rPr>
                        <a:t> </a:t>
                      </a:r>
                      <a:r>
                        <a:rPr sz="1300" b="1" spc="-10">
                          <a:solidFill>
                            <a:srgbClr val="FFFFFF"/>
                          </a:solidFill>
                          <a:latin typeface="Montserrat"/>
                          <a:cs typeface="Montserrat"/>
                        </a:rPr>
                        <a:t>Served</a:t>
                      </a:r>
                      <a:endParaRPr sz="1300">
                        <a:latin typeface="Montserrat"/>
                        <a:cs typeface="Montserrat"/>
                      </a:endParaRPr>
                    </a:p>
                  </a:txBody>
                  <a:tcPr marL="0" marR="0" marT="169813" marB="0">
                    <a:lnL w="38100">
                      <a:solidFill>
                        <a:srgbClr val="FFFFFF"/>
                      </a:solidFill>
                      <a:prstDash val="solid"/>
                    </a:lnL>
                    <a:solidFill>
                      <a:srgbClr val="96AFBF"/>
                    </a:solidFill>
                  </a:tcPr>
                </a:tc>
                <a:extLst>
                  <a:ext uri="{0D108BD9-81ED-4DB2-BD59-A6C34878D82A}">
                    <a16:rowId xmlns:a16="http://schemas.microsoft.com/office/drawing/2014/main" val="10000"/>
                  </a:ext>
                </a:extLst>
              </a:tr>
            </a:tbl>
          </a:graphicData>
        </a:graphic>
      </p:graphicFrame>
      <p:graphicFrame>
        <p:nvGraphicFramePr>
          <p:cNvPr id="5" name="object 5"/>
          <p:cNvGraphicFramePr>
            <a:graphicFrameLocks noGrp="1"/>
          </p:cNvGraphicFramePr>
          <p:nvPr>
            <p:extLst>
              <p:ext uri="{D42A27DB-BD31-4B8C-83A1-F6EECF244321}">
                <p14:modId xmlns:p14="http://schemas.microsoft.com/office/powerpoint/2010/main" val="2186673431"/>
              </p:ext>
            </p:extLst>
          </p:nvPr>
        </p:nvGraphicFramePr>
        <p:xfrm>
          <a:off x="4570157" y="3432975"/>
          <a:ext cx="7296973" cy="518681"/>
        </p:xfrm>
        <a:graphic>
          <a:graphicData uri="http://schemas.openxmlformats.org/drawingml/2006/table">
            <a:tbl>
              <a:tblPr firstRow="1" bandRow="1">
                <a:tableStyleId>{2D5ABB26-0587-4C30-8999-92F81FD0307C}</a:tableStyleId>
              </a:tblPr>
              <a:tblGrid>
                <a:gridCol w="2008443">
                  <a:extLst>
                    <a:ext uri="{9D8B030D-6E8A-4147-A177-3AD203B41FA5}">
                      <a16:colId xmlns:a16="http://schemas.microsoft.com/office/drawing/2014/main" val="20000"/>
                    </a:ext>
                  </a:extLst>
                </a:gridCol>
                <a:gridCol w="2563043">
                  <a:extLst>
                    <a:ext uri="{9D8B030D-6E8A-4147-A177-3AD203B41FA5}">
                      <a16:colId xmlns:a16="http://schemas.microsoft.com/office/drawing/2014/main" val="20001"/>
                    </a:ext>
                  </a:extLst>
                </a:gridCol>
                <a:gridCol w="2725487">
                  <a:extLst>
                    <a:ext uri="{9D8B030D-6E8A-4147-A177-3AD203B41FA5}">
                      <a16:colId xmlns:a16="http://schemas.microsoft.com/office/drawing/2014/main" val="20002"/>
                    </a:ext>
                  </a:extLst>
                </a:gridCol>
              </a:tblGrid>
              <a:tr h="518681">
                <a:tc>
                  <a:txBody>
                    <a:bodyPr/>
                    <a:lstStyle/>
                    <a:p>
                      <a:pPr marL="191135">
                        <a:lnSpc>
                          <a:spcPct val="100000"/>
                        </a:lnSpc>
                        <a:spcBef>
                          <a:spcPts val="1995"/>
                        </a:spcBef>
                      </a:pPr>
                      <a:r>
                        <a:rPr sz="1100">
                          <a:solidFill>
                            <a:srgbClr val="424242"/>
                          </a:solidFill>
                          <a:latin typeface="Montserrat"/>
                          <a:cs typeface="Montserrat"/>
                        </a:rPr>
                        <a:t>Simple</a:t>
                      </a:r>
                      <a:r>
                        <a:rPr sz="1100" spc="130">
                          <a:solidFill>
                            <a:srgbClr val="424242"/>
                          </a:solidFill>
                          <a:latin typeface="Montserrat"/>
                          <a:cs typeface="Montserrat"/>
                        </a:rPr>
                        <a:t> </a:t>
                      </a:r>
                      <a:r>
                        <a:rPr sz="1100" spc="-10">
                          <a:solidFill>
                            <a:srgbClr val="424242"/>
                          </a:solidFill>
                          <a:latin typeface="Montserrat"/>
                          <a:cs typeface="Montserrat"/>
                        </a:rPr>
                        <a:t>botanical</a:t>
                      </a:r>
                      <a:endParaRPr sz="1100">
                        <a:latin typeface="Montserrat"/>
                        <a:cs typeface="Montserrat"/>
                      </a:endParaRPr>
                    </a:p>
                  </a:txBody>
                  <a:tcPr marL="0" marR="0" marT="153641" marB="0">
                    <a:lnR w="38100">
                      <a:solidFill>
                        <a:srgbClr val="FFFFFF"/>
                      </a:solidFill>
                      <a:prstDash val="solid"/>
                    </a:lnR>
                    <a:solidFill>
                      <a:srgbClr val="424242">
                        <a:alpha val="13000"/>
                      </a:srgbClr>
                    </a:solidFill>
                  </a:tcPr>
                </a:tc>
                <a:tc>
                  <a:txBody>
                    <a:bodyPr/>
                    <a:lstStyle/>
                    <a:p>
                      <a:pPr marL="252095">
                        <a:lnSpc>
                          <a:spcPct val="100000"/>
                        </a:lnSpc>
                        <a:spcBef>
                          <a:spcPts val="1995"/>
                        </a:spcBef>
                      </a:pPr>
                      <a:r>
                        <a:rPr sz="1100">
                          <a:solidFill>
                            <a:srgbClr val="424242"/>
                          </a:solidFill>
                          <a:latin typeface="Montserrat"/>
                          <a:cs typeface="Montserrat"/>
                        </a:rPr>
                        <a:t>Smooth</a:t>
                      </a:r>
                      <a:r>
                        <a:rPr sz="1100" spc="145">
                          <a:solidFill>
                            <a:srgbClr val="424242"/>
                          </a:solidFill>
                          <a:latin typeface="Montserrat"/>
                          <a:cs typeface="Montserrat"/>
                        </a:rPr>
                        <a:t> </a:t>
                      </a:r>
                      <a:r>
                        <a:rPr sz="1100" spc="-20">
                          <a:solidFill>
                            <a:srgbClr val="424242"/>
                          </a:solidFill>
                          <a:latin typeface="Montserrat"/>
                          <a:cs typeface="Montserrat"/>
                        </a:rPr>
                        <a:t>feel</a:t>
                      </a:r>
                      <a:endParaRPr sz="1100">
                        <a:latin typeface="Montserrat"/>
                        <a:cs typeface="Montserrat"/>
                      </a:endParaRPr>
                    </a:p>
                  </a:txBody>
                  <a:tcPr marL="0" marR="0" marT="153641" marB="0">
                    <a:lnL w="38100">
                      <a:solidFill>
                        <a:srgbClr val="FFFFFF"/>
                      </a:solidFill>
                      <a:prstDash val="solid"/>
                    </a:lnL>
                    <a:lnR w="38100">
                      <a:solidFill>
                        <a:srgbClr val="FFFFFF"/>
                      </a:solidFill>
                      <a:prstDash val="solid"/>
                    </a:lnR>
                    <a:solidFill>
                      <a:srgbClr val="424242">
                        <a:alpha val="13000"/>
                      </a:srgbClr>
                    </a:solidFill>
                  </a:tcPr>
                </a:tc>
                <a:tc>
                  <a:txBody>
                    <a:bodyPr/>
                    <a:lstStyle/>
                    <a:p>
                      <a:pPr marL="286385">
                        <a:lnSpc>
                          <a:spcPct val="100000"/>
                        </a:lnSpc>
                        <a:spcBef>
                          <a:spcPts val="1995"/>
                        </a:spcBef>
                      </a:pPr>
                      <a:r>
                        <a:rPr sz="1100">
                          <a:solidFill>
                            <a:srgbClr val="424242"/>
                          </a:solidFill>
                          <a:latin typeface="Montserrat"/>
                          <a:cs typeface="Montserrat"/>
                        </a:rPr>
                        <a:t>Sensory</a:t>
                      </a:r>
                      <a:r>
                        <a:rPr sz="1100" spc="130">
                          <a:solidFill>
                            <a:srgbClr val="424242"/>
                          </a:solidFill>
                          <a:latin typeface="Montserrat"/>
                          <a:cs typeface="Montserrat"/>
                        </a:rPr>
                        <a:t> </a:t>
                      </a:r>
                      <a:r>
                        <a:rPr sz="1100">
                          <a:solidFill>
                            <a:srgbClr val="424242"/>
                          </a:solidFill>
                          <a:latin typeface="Montserrat"/>
                          <a:cs typeface="Montserrat"/>
                        </a:rPr>
                        <a:t>and</a:t>
                      </a:r>
                      <a:r>
                        <a:rPr sz="1100" spc="135">
                          <a:solidFill>
                            <a:srgbClr val="424242"/>
                          </a:solidFill>
                          <a:latin typeface="Montserrat"/>
                          <a:cs typeface="Montserrat"/>
                        </a:rPr>
                        <a:t> </a:t>
                      </a:r>
                      <a:r>
                        <a:rPr sz="1100" spc="-10">
                          <a:solidFill>
                            <a:srgbClr val="424242"/>
                          </a:solidFill>
                          <a:latin typeface="Montserrat"/>
                          <a:cs typeface="Montserrat"/>
                        </a:rPr>
                        <a:t>softness</a:t>
                      </a:r>
                      <a:endParaRPr sz="1100">
                        <a:latin typeface="Montserrat"/>
                        <a:cs typeface="Montserrat"/>
                      </a:endParaRPr>
                    </a:p>
                  </a:txBody>
                  <a:tcPr marL="0" marR="0" marT="153641" marB="0">
                    <a:lnL w="38100">
                      <a:solidFill>
                        <a:srgbClr val="FFFFFF"/>
                      </a:solidFill>
                      <a:prstDash val="solid"/>
                    </a:lnL>
                    <a:solidFill>
                      <a:srgbClr val="424242">
                        <a:alpha val="13000"/>
                      </a:srgbClr>
                    </a:solidFill>
                  </a:tcPr>
                </a:tc>
                <a:extLst>
                  <a:ext uri="{0D108BD9-81ED-4DB2-BD59-A6C34878D82A}">
                    <a16:rowId xmlns:a16="http://schemas.microsoft.com/office/drawing/2014/main" val="10000"/>
                  </a:ext>
                </a:extLst>
              </a:tr>
            </a:tbl>
          </a:graphicData>
        </a:graphic>
      </p:graphicFrame>
      <p:graphicFrame>
        <p:nvGraphicFramePr>
          <p:cNvPr id="6" name="object 6"/>
          <p:cNvGraphicFramePr>
            <a:graphicFrameLocks noGrp="1"/>
          </p:cNvGraphicFramePr>
          <p:nvPr>
            <p:extLst>
              <p:ext uri="{D42A27DB-BD31-4B8C-83A1-F6EECF244321}">
                <p14:modId xmlns:p14="http://schemas.microsoft.com/office/powerpoint/2010/main" val="2842669926"/>
              </p:ext>
            </p:extLst>
          </p:nvPr>
        </p:nvGraphicFramePr>
        <p:xfrm>
          <a:off x="4570157" y="4192757"/>
          <a:ext cx="7296973" cy="518681"/>
        </p:xfrm>
        <a:graphic>
          <a:graphicData uri="http://schemas.openxmlformats.org/drawingml/2006/table">
            <a:tbl>
              <a:tblPr firstRow="1" bandRow="1">
                <a:tableStyleId>{2D5ABB26-0587-4C30-8999-92F81FD0307C}</a:tableStyleId>
              </a:tblPr>
              <a:tblGrid>
                <a:gridCol w="2008443">
                  <a:extLst>
                    <a:ext uri="{9D8B030D-6E8A-4147-A177-3AD203B41FA5}">
                      <a16:colId xmlns:a16="http://schemas.microsoft.com/office/drawing/2014/main" val="20000"/>
                    </a:ext>
                  </a:extLst>
                </a:gridCol>
                <a:gridCol w="2563043">
                  <a:extLst>
                    <a:ext uri="{9D8B030D-6E8A-4147-A177-3AD203B41FA5}">
                      <a16:colId xmlns:a16="http://schemas.microsoft.com/office/drawing/2014/main" val="20001"/>
                    </a:ext>
                  </a:extLst>
                </a:gridCol>
                <a:gridCol w="2725487">
                  <a:extLst>
                    <a:ext uri="{9D8B030D-6E8A-4147-A177-3AD203B41FA5}">
                      <a16:colId xmlns:a16="http://schemas.microsoft.com/office/drawing/2014/main" val="20002"/>
                    </a:ext>
                  </a:extLst>
                </a:gridCol>
              </a:tblGrid>
              <a:tr h="518681">
                <a:tc>
                  <a:txBody>
                    <a:bodyPr/>
                    <a:lstStyle/>
                    <a:p>
                      <a:pPr>
                        <a:lnSpc>
                          <a:spcPct val="100000"/>
                        </a:lnSpc>
                        <a:spcBef>
                          <a:spcPts val="390"/>
                        </a:spcBef>
                      </a:pPr>
                      <a:endParaRPr sz="1100">
                        <a:latin typeface="Times New Roman"/>
                        <a:cs typeface="Times New Roman"/>
                      </a:endParaRPr>
                    </a:p>
                    <a:p>
                      <a:pPr marL="191135">
                        <a:lnSpc>
                          <a:spcPct val="100000"/>
                        </a:lnSpc>
                        <a:spcBef>
                          <a:spcPts val="5"/>
                        </a:spcBef>
                      </a:pPr>
                      <a:r>
                        <a:rPr sz="1100">
                          <a:solidFill>
                            <a:srgbClr val="424242"/>
                          </a:solidFill>
                          <a:latin typeface="Montserrat"/>
                          <a:cs typeface="Montserrat"/>
                        </a:rPr>
                        <a:t>Barrier-</a:t>
                      </a:r>
                      <a:r>
                        <a:rPr sz="1100" spc="-10">
                          <a:solidFill>
                            <a:srgbClr val="424242"/>
                          </a:solidFill>
                          <a:latin typeface="Montserrat"/>
                          <a:cs typeface="Montserrat"/>
                        </a:rPr>
                        <a:t>restorative</a:t>
                      </a:r>
                      <a:endParaRPr sz="1100">
                        <a:latin typeface="Montserrat"/>
                        <a:cs typeface="Montserrat"/>
                      </a:endParaRPr>
                    </a:p>
                  </a:txBody>
                  <a:tcPr marL="0" marR="0" marT="30035" marB="0">
                    <a:lnR w="38100">
                      <a:solidFill>
                        <a:srgbClr val="FFFFFF"/>
                      </a:solidFill>
                      <a:prstDash val="solid"/>
                    </a:lnR>
                    <a:solidFill>
                      <a:srgbClr val="96AFBF">
                        <a:alpha val="13000"/>
                      </a:srgbClr>
                    </a:solidFill>
                  </a:tcPr>
                </a:tc>
                <a:tc>
                  <a:txBody>
                    <a:bodyPr/>
                    <a:lstStyle/>
                    <a:p>
                      <a:pPr>
                        <a:lnSpc>
                          <a:spcPct val="100000"/>
                        </a:lnSpc>
                        <a:spcBef>
                          <a:spcPts val="390"/>
                        </a:spcBef>
                      </a:pPr>
                      <a:endParaRPr sz="1100">
                        <a:latin typeface="Times New Roman"/>
                        <a:cs typeface="Times New Roman"/>
                      </a:endParaRPr>
                    </a:p>
                    <a:p>
                      <a:pPr marL="252095">
                        <a:lnSpc>
                          <a:spcPct val="100000"/>
                        </a:lnSpc>
                        <a:spcBef>
                          <a:spcPts val="5"/>
                        </a:spcBef>
                      </a:pPr>
                      <a:r>
                        <a:rPr sz="1100">
                          <a:solidFill>
                            <a:srgbClr val="424242"/>
                          </a:solidFill>
                          <a:latin typeface="Montserrat"/>
                          <a:cs typeface="Montserrat"/>
                        </a:rPr>
                        <a:t>Structural</a:t>
                      </a:r>
                      <a:r>
                        <a:rPr sz="1100" spc="110">
                          <a:solidFill>
                            <a:srgbClr val="424242"/>
                          </a:solidFill>
                          <a:latin typeface="Montserrat"/>
                          <a:cs typeface="Montserrat"/>
                        </a:rPr>
                        <a:t> </a:t>
                      </a:r>
                      <a:r>
                        <a:rPr sz="1100">
                          <a:solidFill>
                            <a:srgbClr val="424242"/>
                          </a:solidFill>
                          <a:latin typeface="Montserrat"/>
                          <a:cs typeface="Montserrat"/>
                        </a:rPr>
                        <a:t>lipid</a:t>
                      </a:r>
                      <a:r>
                        <a:rPr sz="1100" spc="110">
                          <a:solidFill>
                            <a:srgbClr val="424242"/>
                          </a:solidFill>
                          <a:latin typeface="Montserrat"/>
                          <a:cs typeface="Montserrat"/>
                        </a:rPr>
                        <a:t> </a:t>
                      </a:r>
                      <a:r>
                        <a:rPr sz="1100" spc="-10">
                          <a:solidFill>
                            <a:srgbClr val="424242"/>
                          </a:solidFill>
                          <a:latin typeface="Montserrat"/>
                          <a:cs typeface="Montserrat"/>
                        </a:rPr>
                        <a:t>support</a:t>
                      </a:r>
                      <a:endParaRPr sz="1100">
                        <a:latin typeface="Montserrat"/>
                        <a:cs typeface="Montserrat"/>
                      </a:endParaRPr>
                    </a:p>
                  </a:txBody>
                  <a:tcPr marL="0" marR="0" marT="30035" marB="0">
                    <a:lnL w="38100">
                      <a:solidFill>
                        <a:srgbClr val="FFFFFF"/>
                      </a:solidFill>
                      <a:prstDash val="solid"/>
                    </a:lnL>
                    <a:lnR w="38100">
                      <a:solidFill>
                        <a:srgbClr val="FFFFFF"/>
                      </a:solidFill>
                      <a:prstDash val="solid"/>
                    </a:lnR>
                    <a:solidFill>
                      <a:srgbClr val="96AFBF">
                        <a:alpha val="13000"/>
                      </a:srgbClr>
                    </a:solidFill>
                  </a:tcPr>
                </a:tc>
                <a:tc>
                  <a:txBody>
                    <a:bodyPr/>
                    <a:lstStyle/>
                    <a:p>
                      <a:pPr>
                        <a:lnSpc>
                          <a:spcPct val="100000"/>
                        </a:lnSpc>
                        <a:spcBef>
                          <a:spcPts val="390"/>
                        </a:spcBef>
                      </a:pPr>
                      <a:endParaRPr sz="1100">
                        <a:latin typeface="Times New Roman"/>
                        <a:cs typeface="Times New Roman"/>
                      </a:endParaRPr>
                    </a:p>
                    <a:p>
                      <a:pPr marL="286385">
                        <a:lnSpc>
                          <a:spcPct val="100000"/>
                        </a:lnSpc>
                        <a:spcBef>
                          <a:spcPts val="5"/>
                        </a:spcBef>
                      </a:pPr>
                      <a:r>
                        <a:rPr sz="1100">
                          <a:solidFill>
                            <a:srgbClr val="424242"/>
                          </a:solidFill>
                          <a:latin typeface="Montserrat"/>
                          <a:cs typeface="Montserrat"/>
                        </a:rPr>
                        <a:t>Dry</a:t>
                      </a:r>
                      <a:r>
                        <a:rPr sz="1100" spc="100">
                          <a:solidFill>
                            <a:srgbClr val="424242"/>
                          </a:solidFill>
                          <a:latin typeface="Montserrat"/>
                          <a:cs typeface="Montserrat"/>
                        </a:rPr>
                        <a:t> </a:t>
                      </a:r>
                      <a:r>
                        <a:rPr sz="1100">
                          <a:solidFill>
                            <a:srgbClr val="424242"/>
                          </a:solidFill>
                          <a:latin typeface="Montserrat"/>
                          <a:cs typeface="Montserrat"/>
                        </a:rPr>
                        <a:t>and/or</a:t>
                      </a:r>
                      <a:r>
                        <a:rPr sz="1100" spc="105">
                          <a:solidFill>
                            <a:srgbClr val="424242"/>
                          </a:solidFill>
                          <a:latin typeface="Montserrat"/>
                          <a:cs typeface="Montserrat"/>
                        </a:rPr>
                        <a:t> </a:t>
                      </a:r>
                      <a:r>
                        <a:rPr sz="1100">
                          <a:solidFill>
                            <a:srgbClr val="424242"/>
                          </a:solidFill>
                          <a:latin typeface="Montserrat"/>
                          <a:cs typeface="Montserrat"/>
                        </a:rPr>
                        <a:t>fragile</a:t>
                      </a:r>
                      <a:r>
                        <a:rPr sz="1100" spc="100">
                          <a:solidFill>
                            <a:srgbClr val="424242"/>
                          </a:solidFill>
                          <a:latin typeface="Montserrat"/>
                          <a:cs typeface="Montserrat"/>
                        </a:rPr>
                        <a:t> </a:t>
                      </a:r>
                      <a:r>
                        <a:rPr sz="1100" spc="-20">
                          <a:solidFill>
                            <a:srgbClr val="424242"/>
                          </a:solidFill>
                          <a:latin typeface="Montserrat"/>
                          <a:cs typeface="Montserrat"/>
                        </a:rPr>
                        <a:t>skin</a:t>
                      </a:r>
                      <a:endParaRPr sz="1100">
                        <a:latin typeface="Montserrat"/>
                        <a:cs typeface="Montserrat"/>
                      </a:endParaRPr>
                    </a:p>
                  </a:txBody>
                  <a:tcPr marL="0" marR="0" marT="30035" marB="0">
                    <a:lnL w="38100">
                      <a:solidFill>
                        <a:srgbClr val="FFFFFF"/>
                      </a:solidFill>
                      <a:prstDash val="solid"/>
                    </a:lnL>
                    <a:solidFill>
                      <a:srgbClr val="96AFBF">
                        <a:alpha val="13000"/>
                      </a:srgbClr>
                    </a:solidFill>
                  </a:tcPr>
                </a:tc>
                <a:extLst>
                  <a:ext uri="{0D108BD9-81ED-4DB2-BD59-A6C34878D82A}">
                    <a16:rowId xmlns:a16="http://schemas.microsoft.com/office/drawing/2014/main" val="10000"/>
                  </a:ext>
                </a:extLst>
              </a:tr>
            </a:tbl>
          </a:graphicData>
        </a:graphic>
      </p:graphicFrame>
      <p:graphicFrame>
        <p:nvGraphicFramePr>
          <p:cNvPr id="7" name="object 7"/>
          <p:cNvGraphicFramePr>
            <a:graphicFrameLocks noGrp="1"/>
          </p:cNvGraphicFramePr>
          <p:nvPr>
            <p:extLst>
              <p:ext uri="{D42A27DB-BD31-4B8C-83A1-F6EECF244321}">
                <p14:modId xmlns:p14="http://schemas.microsoft.com/office/powerpoint/2010/main" val="60702158"/>
              </p:ext>
            </p:extLst>
          </p:nvPr>
        </p:nvGraphicFramePr>
        <p:xfrm>
          <a:off x="4570157" y="4955605"/>
          <a:ext cx="7296973" cy="518681"/>
        </p:xfrm>
        <a:graphic>
          <a:graphicData uri="http://schemas.openxmlformats.org/drawingml/2006/table">
            <a:tbl>
              <a:tblPr firstRow="1" bandRow="1">
                <a:tableStyleId>{2D5ABB26-0587-4C30-8999-92F81FD0307C}</a:tableStyleId>
              </a:tblPr>
              <a:tblGrid>
                <a:gridCol w="2008443">
                  <a:extLst>
                    <a:ext uri="{9D8B030D-6E8A-4147-A177-3AD203B41FA5}">
                      <a16:colId xmlns:a16="http://schemas.microsoft.com/office/drawing/2014/main" val="20000"/>
                    </a:ext>
                  </a:extLst>
                </a:gridCol>
                <a:gridCol w="2563043">
                  <a:extLst>
                    <a:ext uri="{9D8B030D-6E8A-4147-A177-3AD203B41FA5}">
                      <a16:colId xmlns:a16="http://schemas.microsoft.com/office/drawing/2014/main" val="20001"/>
                    </a:ext>
                  </a:extLst>
                </a:gridCol>
                <a:gridCol w="2725487">
                  <a:extLst>
                    <a:ext uri="{9D8B030D-6E8A-4147-A177-3AD203B41FA5}">
                      <a16:colId xmlns:a16="http://schemas.microsoft.com/office/drawing/2014/main" val="20002"/>
                    </a:ext>
                  </a:extLst>
                </a:gridCol>
              </a:tblGrid>
              <a:tr h="518681">
                <a:tc>
                  <a:txBody>
                    <a:bodyPr/>
                    <a:lstStyle/>
                    <a:p>
                      <a:pPr>
                        <a:lnSpc>
                          <a:spcPct val="100000"/>
                        </a:lnSpc>
                        <a:spcBef>
                          <a:spcPts val="445"/>
                        </a:spcBef>
                      </a:pPr>
                      <a:endParaRPr sz="1100">
                        <a:latin typeface="Times New Roman"/>
                        <a:cs typeface="Times New Roman"/>
                      </a:endParaRPr>
                    </a:p>
                    <a:p>
                      <a:pPr marL="191135">
                        <a:lnSpc>
                          <a:spcPct val="100000"/>
                        </a:lnSpc>
                      </a:pPr>
                      <a:r>
                        <a:rPr sz="1100" spc="-10">
                          <a:solidFill>
                            <a:srgbClr val="424242"/>
                          </a:solidFill>
                          <a:latin typeface="Montserrat"/>
                          <a:cs typeface="Montserrat"/>
                        </a:rPr>
                        <a:t>Antioxidant/protective</a:t>
                      </a:r>
                      <a:endParaRPr sz="1100">
                        <a:latin typeface="Montserrat"/>
                        <a:cs typeface="Montserrat"/>
                      </a:endParaRPr>
                    </a:p>
                  </a:txBody>
                  <a:tcPr marL="0" marR="0" marT="34271" marB="0">
                    <a:lnR w="38100">
                      <a:solidFill>
                        <a:srgbClr val="FFFFFF"/>
                      </a:solidFill>
                      <a:prstDash val="solid"/>
                    </a:lnR>
                    <a:solidFill>
                      <a:srgbClr val="424242">
                        <a:alpha val="13000"/>
                      </a:srgbClr>
                    </a:solidFill>
                  </a:tcPr>
                </a:tc>
                <a:tc>
                  <a:txBody>
                    <a:bodyPr/>
                    <a:lstStyle/>
                    <a:p>
                      <a:pPr>
                        <a:lnSpc>
                          <a:spcPct val="100000"/>
                        </a:lnSpc>
                        <a:spcBef>
                          <a:spcPts val="445"/>
                        </a:spcBef>
                      </a:pPr>
                      <a:endParaRPr sz="1100">
                        <a:latin typeface="Times New Roman"/>
                        <a:cs typeface="Times New Roman"/>
                      </a:endParaRPr>
                    </a:p>
                    <a:p>
                      <a:pPr marL="252095">
                        <a:lnSpc>
                          <a:spcPct val="100000"/>
                        </a:lnSpc>
                      </a:pPr>
                      <a:r>
                        <a:rPr sz="1100">
                          <a:solidFill>
                            <a:srgbClr val="424242"/>
                          </a:solidFill>
                          <a:latin typeface="Montserrat"/>
                          <a:cs typeface="Montserrat"/>
                        </a:rPr>
                        <a:t>Stress</a:t>
                      </a:r>
                      <a:r>
                        <a:rPr sz="1100" spc="110">
                          <a:solidFill>
                            <a:srgbClr val="424242"/>
                          </a:solidFill>
                          <a:latin typeface="Montserrat"/>
                          <a:cs typeface="Montserrat"/>
                        </a:rPr>
                        <a:t> </a:t>
                      </a:r>
                      <a:r>
                        <a:rPr sz="1100" spc="-10">
                          <a:solidFill>
                            <a:srgbClr val="424242"/>
                          </a:solidFill>
                          <a:latin typeface="Montserrat"/>
                          <a:cs typeface="Montserrat"/>
                        </a:rPr>
                        <a:t>defence</a:t>
                      </a:r>
                      <a:endParaRPr sz="1100">
                        <a:latin typeface="Montserrat"/>
                        <a:cs typeface="Montserrat"/>
                      </a:endParaRPr>
                    </a:p>
                  </a:txBody>
                  <a:tcPr marL="0" marR="0" marT="34271" marB="0">
                    <a:lnL w="38100">
                      <a:solidFill>
                        <a:srgbClr val="FFFFFF"/>
                      </a:solidFill>
                      <a:prstDash val="solid"/>
                    </a:lnL>
                    <a:lnR w="38100">
                      <a:solidFill>
                        <a:srgbClr val="FFFFFF"/>
                      </a:solidFill>
                      <a:prstDash val="solid"/>
                    </a:lnR>
                    <a:solidFill>
                      <a:srgbClr val="424242">
                        <a:alpha val="13000"/>
                      </a:srgbClr>
                    </a:solidFill>
                  </a:tcPr>
                </a:tc>
                <a:tc>
                  <a:txBody>
                    <a:bodyPr/>
                    <a:lstStyle/>
                    <a:p>
                      <a:pPr>
                        <a:lnSpc>
                          <a:spcPct val="100000"/>
                        </a:lnSpc>
                        <a:spcBef>
                          <a:spcPts val="445"/>
                        </a:spcBef>
                      </a:pPr>
                      <a:endParaRPr sz="1100">
                        <a:latin typeface="Times New Roman"/>
                        <a:cs typeface="Times New Roman"/>
                      </a:endParaRPr>
                    </a:p>
                    <a:p>
                      <a:pPr marL="286385">
                        <a:lnSpc>
                          <a:spcPct val="100000"/>
                        </a:lnSpc>
                      </a:pPr>
                      <a:r>
                        <a:rPr sz="1100">
                          <a:solidFill>
                            <a:srgbClr val="424242"/>
                          </a:solidFill>
                          <a:latin typeface="Montserrat"/>
                          <a:cs typeface="Montserrat"/>
                        </a:rPr>
                        <a:t>Environmental</a:t>
                      </a:r>
                      <a:r>
                        <a:rPr sz="1100" spc="229">
                          <a:solidFill>
                            <a:srgbClr val="424242"/>
                          </a:solidFill>
                          <a:latin typeface="Montserrat"/>
                          <a:cs typeface="Montserrat"/>
                        </a:rPr>
                        <a:t> </a:t>
                      </a:r>
                      <a:r>
                        <a:rPr sz="1100" spc="-10">
                          <a:solidFill>
                            <a:srgbClr val="424242"/>
                          </a:solidFill>
                          <a:latin typeface="Montserrat"/>
                          <a:cs typeface="Montserrat"/>
                        </a:rPr>
                        <a:t>aggressors</a:t>
                      </a:r>
                      <a:endParaRPr sz="1100">
                        <a:latin typeface="Montserrat"/>
                        <a:cs typeface="Montserrat"/>
                      </a:endParaRPr>
                    </a:p>
                  </a:txBody>
                  <a:tcPr marL="0" marR="0" marT="34271" marB="0">
                    <a:lnL w="38100">
                      <a:solidFill>
                        <a:srgbClr val="FFFFFF"/>
                      </a:solidFill>
                      <a:prstDash val="solid"/>
                    </a:lnL>
                    <a:solidFill>
                      <a:srgbClr val="424242">
                        <a:alpha val="13000"/>
                      </a:srgbClr>
                    </a:solidFill>
                  </a:tcPr>
                </a:tc>
                <a:extLst>
                  <a:ext uri="{0D108BD9-81ED-4DB2-BD59-A6C34878D82A}">
                    <a16:rowId xmlns:a16="http://schemas.microsoft.com/office/drawing/2014/main" val="10000"/>
                  </a:ext>
                </a:extLst>
              </a:tr>
            </a:tbl>
          </a:graphicData>
        </a:graphic>
      </p:graphicFrame>
      <p:graphicFrame>
        <p:nvGraphicFramePr>
          <p:cNvPr id="8" name="object 8"/>
          <p:cNvGraphicFramePr>
            <a:graphicFrameLocks noGrp="1"/>
          </p:cNvGraphicFramePr>
          <p:nvPr>
            <p:extLst>
              <p:ext uri="{D42A27DB-BD31-4B8C-83A1-F6EECF244321}">
                <p14:modId xmlns:p14="http://schemas.microsoft.com/office/powerpoint/2010/main" val="4092940473"/>
              </p:ext>
            </p:extLst>
          </p:nvPr>
        </p:nvGraphicFramePr>
        <p:xfrm>
          <a:off x="4570157" y="5716453"/>
          <a:ext cx="7296973" cy="518681"/>
        </p:xfrm>
        <a:graphic>
          <a:graphicData uri="http://schemas.openxmlformats.org/drawingml/2006/table">
            <a:tbl>
              <a:tblPr firstRow="1" bandRow="1">
                <a:tableStyleId>{2D5ABB26-0587-4C30-8999-92F81FD0307C}</a:tableStyleId>
              </a:tblPr>
              <a:tblGrid>
                <a:gridCol w="2021143">
                  <a:extLst>
                    <a:ext uri="{9D8B030D-6E8A-4147-A177-3AD203B41FA5}">
                      <a16:colId xmlns:a16="http://schemas.microsoft.com/office/drawing/2014/main" val="20000"/>
                    </a:ext>
                  </a:extLst>
                </a:gridCol>
                <a:gridCol w="2550343">
                  <a:extLst>
                    <a:ext uri="{9D8B030D-6E8A-4147-A177-3AD203B41FA5}">
                      <a16:colId xmlns:a16="http://schemas.microsoft.com/office/drawing/2014/main" val="20001"/>
                    </a:ext>
                  </a:extLst>
                </a:gridCol>
                <a:gridCol w="2725487">
                  <a:extLst>
                    <a:ext uri="{9D8B030D-6E8A-4147-A177-3AD203B41FA5}">
                      <a16:colId xmlns:a16="http://schemas.microsoft.com/office/drawing/2014/main" val="20002"/>
                    </a:ext>
                  </a:extLst>
                </a:gridCol>
              </a:tblGrid>
              <a:tr h="518681">
                <a:tc>
                  <a:txBody>
                    <a:bodyPr/>
                    <a:lstStyle/>
                    <a:p>
                      <a:pPr>
                        <a:lnSpc>
                          <a:spcPct val="100000"/>
                        </a:lnSpc>
                        <a:spcBef>
                          <a:spcPts val="40"/>
                        </a:spcBef>
                      </a:pPr>
                      <a:endParaRPr sz="1100">
                        <a:latin typeface="Times New Roman"/>
                        <a:cs typeface="Times New Roman"/>
                      </a:endParaRPr>
                    </a:p>
                    <a:p>
                      <a:pPr marL="177800">
                        <a:lnSpc>
                          <a:spcPct val="100000"/>
                        </a:lnSpc>
                        <a:spcBef>
                          <a:spcPts val="5"/>
                        </a:spcBef>
                      </a:pPr>
                      <a:r>
                        <a:rPr sz="1100">
                          <a:solidFill>
                            <a:srgbClr val="424242"/>
                          </a:solidFill>
                          <a:latin typeface="Montserrat"/>
                          <a:cs typeface="Montserrat"/>
                        </a:rPr>
                        <a:t>Heavy</a:t>
                      </a:r>
                      <a:r>
                        <a:rPr sz="1100" spc="75">
                          <a:solidFill>
                            <a:srgbClr val="424242"/>
                          </a:solidFill>
                          <a:latin typeface="Montserrat"/>
                          <a:cs typeface="Montserrat"/>
                        </a:rPr>
                        <a:t> </a:t>
                      </a:r>
                      <a:r>
                        <a:rPr sz="1100" spc="-10">
                          <a:solidFill>
                            <a:srgbClr val="424242"/>
                          </a:solidFill>
                          <a:latin typeface="Montserrat"/>
                          <a:cs typeface="Montserrat"/>
                        </a:rPr>
                        <a:t>occlusives</a:t>
                      </a:r>
                      <a:endParaRPr sz="1100">
                        <a:latin typeface="Montserrat"/>
                        <a:cs typeface="Montserrat"/>
                      </a:endParaRPr>
                    </a:p>
                  </a:txBody>
                  <a:tcPr marL="0" marR="0" marT="3081" marB="0">
                    <a:lnR w="38100">
                      <a:solidFill>
                        <a:srgbClr val="FFFFFF"/>
                      </a:solidFill>
                      <a:prstDash val="solid"/>
                    </a:lnR>
                    <a:solidFill>
                      <a:srgbClr val="96AFBF">
                        <a:alpha val="13000"/>
                      </a:srgbClr>
                    </a:solidFill>
                  </a:tcPr>
                </a:tc>
                <a:tc>
                  <a:txBody>
                    <a:bodyPr/>
                    <a:lstStyle/>
                    <a:p>
                      <a:pPr>
                        <a:lnSpc>
                          <a:spcPct val="100000"/>
                        </a:lnSpc>
                        <a:spcBef>
                          <a:spcPts val="40"/>
                        </a:spcBef>
                      </a:pPr>
                      <a:endParaRPr sz="1100">
                        <a:latin typeface="Times New Roman"/>
                        <a:cs typeface="Times New Roman"/>
                      </a:endParaRPr>
                    </a:p>
                    <a:p>
                      <a:pPr marL="238125">
                        <a:lnSpc>
                          <a:spcPct val="100000"/>
                        </a:lnSpc>
                        <a:spcBef>
                          <a:spcPts val="5"/>
                        </a:spcBef>
                      </a:pPr>
                      <a:r>
                        <a:rPr sz="1100">
                          <a:solidFill>
                            <a:srgbClr val="424242"/>
                          </a:solidFill>
                          <a:latin typeface="Montserrat"/>
                          <a:cs typeface="Montserrat"/>
                        </a:rPr>
                        <a:t>Block</a:t>
                      </a:r>
                      <a:r>
                        <a:rPr sz="1100" spc="105">
                          <a:solidFill>
                            <a:srgbClr val="424242"/>
                          </a:solidFill>
                          <a:latin typeface="Montserrat"/>
                          <a:cs typeface="Montserrat"/>
                        </a:rPr>
                        <a:t> </a:t>
                      </a:r>
                      <a:r>
                        <a:rPr sz="1100" spc="-20">
                          <a:solidFill>
                            <a:srgbClr val="424242"/>
                          </a:solidFill>
                          <a:latin typeface="Montserrat"/>
                          <a:cs typeface="Montserrat"/>
                        </a:rPr>
                        <a:t>TEWL</a:t>
                      </a:r>
                      <a:endParaRPr sz="1100">
                        <a:latin typeface="Montserrat"/>
                        <a:cs typeface="Montserrat"/>
                      </a:endParaRPr>
                    </a:p>
                  </a:txBody>
                  <a:tcPr marL="0" marR="0" marT="3081" marB="0">
                    <a:lnL w="38100">
                      <a:solidFill>
                        <a:srgbClr val="FFFFFF"/>
                      </a:solidFill>
                      <a:prstDash val="solid"/>
                    </a:lnL>
                    <a:lnR w="38100">
                      <a:solidFill>
                        <a:srgbClr val="FFFFFF"/>
                      </a:solidFill>
                      <a:prstDash val="solid"/>
                    </a:lnR>
                    <a:solidFill>
                      <a:srgbClr val="96AFBF">
                        <a:alpha val="13000"/>
                      </a:srgbClr>
                    </a:solidFill>
                  </a:tcPr>
                </a:tc>
                <a:tc>
                  <a:txBody>
                    <a:bodyPr/>
                    <a:lstStyle/>
                    <a:p>
                      <a:pPr>
                        <a:lnSpc>
                          <a:spcPct val="100000"/>
                        </a:lnSpc>
                        <a:spcBef>
                          <a:spcPts val="40"/>
                        </a:spcBef>
                      </a:pPr>
                      <a:endParaRPr sz="1100">
                        <a:latin typeface="Times New Roman"/>
                        <a:cs typeface="Times New Roman"/>
                      </a:endParaRPr>
                    </a:p>
                    <a:p>
                      <a:pPr marL="273050">
                        <a:lnSpc>
                          <a:spcPct val="100000"/>
                        </a:lnSpc>
                        <a:spcBef>
                          <a:spcPts val="5"/>
                        </a:spcBef>
                      </a:pPr>
                      <a:r>
                        <a:rPr sz="1100">
                          <a:solidFill>
                            <a:srgbClr val="424242"/>
                          </a:solidFill>
                          <a:latin typeface="Montserrat"/>
                          <a:cs typeface="Montserrat"/>
                        </a:rPr>
                        <a:t>Severe</a:t>
                      </a:r>
                      <a:r>
                        <a:rPr sz="1100" spc="114">
                          <a:solidFill>
                            <a:srgbClr val="424242"/>
                          </a:solidFill>
                          <a:latin typeface="Montserrat"/>
                          <a:cs typeface="Montserrat"/>
                        </a:rPr>
                        <a:t> </a:t>
                      </a:r>
                      <a:r>
                        <a:rPr sz="1100">
                          <a:solidFill>
                            <a:srgbClr val="424242"/>
                          </a:solidFill>
                          <a:latin typeface="Montserrat"/>
                          <a:cs typeface="Montserrat"/>
                        </a:rPr>
                        <a:t>dryness,</a:t>
                      </a:r>
                      <a:r>
                        <a:rPr sz="1100" spc="120">
                          <a:solidFill>
                            <a:srgbClr val="424242"/>
                          </a:solidFill>
                          <a:latin typeface="Montserrat"/>
                          <a:cs typeface="Montserrat"/>
                        </a:rPr>
                        <a:t> </a:t>
                      </a:r>
                      <a:r>
                        <a:rPr sz="1100">
                          <a:solidFill>
                            <a:srgbClr val="424242"/>
                          </a:solidFill>
                          <a:latin typeface="Montserrat"/>
                          <a:cs typeface="Montserrat"/>
                        </a:rPr>
                        <a:t>extreme</a:t>
                      </a:r>
                      <a:r>
                        <a:rPr sz="1100" spc="120">
                          <a:solidFill>
                            <a:srgbClr val="424242"/>
                          </a:solidFill>
                          <a:latin typeface="Montserrat"/>
                          <a:cs typeface="Montserrat"/>
                        </a:rPr>
                        <a:t> </a:t>
                      </a:r>
                      <a:r>
                        <a:rPr sz="1100" spc="-10">
                          <a:solidFill>
                            <a:srgbClr val="424242"/>
                          </a:solidFill>
                          <a:latin typeface="Montserrat"/>
                          <a:cs typeface="Montserrat"/>
                        </a:rPr>
                        <a:t>conditions</a:t>
                      </a:r>
                      <a:endParaRPr sz="1100">
                        <a:latin typeface="Montserrat"/>
                        <a:cs typeface="Montserrat"/>
                      </a:endParaRPr>
                    </a:p>
                  </a:txBody>
                  <a:tcPr marL="0" marR="0" marT="3081" marB="0">
                    <a:lnL w="38100">
                      <a:solidFill>
                        <a:srgbClr val="FFFFFF"/>
                      </a:solidFill>
                      <a:prstDash val="solid"/>
                    </a:lnL>
                    <a:solidFill>
                      <a:srgbClr val="96AFBF">
                        <a:alpha val="13000"/>
                      </a:srgbClr>
                    </a:solidFill>
                  </a:tcPr>
                </a:tc>
                <a:extLst>
                  <a:ext uri="{0D108BD9-81ED-4DB2-BD59-A6C34878D82A}">
                    <a16:rowId xmlns:a16="http://schemas.microsoft.com/office/drawing/2014/main" val="10000"/>
                  </a:ext>
                </a:extLst>
              </a:tr>
            </a:tbl>
          </a:graphicData>
        </a:graphic>
      </p:graphicFrame>
      <p:sp>
        <p:nvSpPr>
          <p:cNvPr id="9" name="object 9"/>
          <p:cNvSpPr/>
          <p:nvPr/>
        </p:nvSpPr>
        <p:spPr>
          <a:xfrm>
            <a:off x="4091223" y="3489559"/>
            <a:ext cx="364656" cy="376978"/>
          </a:xfrm>
          <a:custGeom>
            <a:avLst/>
            <a:gdLst/>
            <a:ahLst/>
            <a:cxnLst/>
            <a:rect l="l" t="t" r="r" b="b"/>
            <a:pathLst>
              <a:path w="601345" h="621664">
                <a:moveTo>
                  <a:pt x="587171" y="328091"/>
                </a:moveTo>
                <a:lnTo>
                  <a:pt x="582841" y="277075"/>
                </a:lnTo>
                <a:lnTo>
                  <a:pt x="570306" y="229209"/>
                </a:lnTo>
                <a:lnTo>
                  <a:pt x="550240" y="184848"/>
                </a:lnTo>
                <a:lnTo>
                  <a:pt x="523303" y="144373"/>
                </a:lnTo>
                <a:lnTo>
                  <a:pt x="495655" y="177126"/>
                </a:lnTo>
                <a:lnTo>
                  <a:pt x="518058" y="210477"/>
                </a:lnTo>
                <a:lnTo>
                  <a:pt x="533184" y="246303"/>
                </a:lnTo>
                <a:lnTo>
                  <a:pt x="541731" y="285280"/>
                </a:lnTo>
                <a:lnTo>
                  <a:pt x="544423" y="328091"/>
                </a:lnTo>
                <a:lnTo>
                  <a:pt x="540385" y="373202"/>
                </a:lnTo>
                <a:lnTo>
                  <a:pt x="528739" y="415632"/>
                </a:lnTo>
                <a:lnTo>
                  <a:pt x="510209" y="454698"/>
                </a:lnTo>
                <a:lnTo>
                  <a:pt x="485470" y="489673"/>
                </a:lnTo>
                <a:lnTo>
                  <a:pt x="455256" y="519874"/>
                </a:lnTo>
                <a:lnTo>
                  <a:pt x="420255" y="544576"/>
                </a:lnTo>
                <a:lnTo>
                  <a:pt x="381165" y="563105"/>
                </a:lnTo>
                <a:lnTo>
                  <a:pt x="338709" y="574725"/>
                </a:lnTo>
                <a:lnTo>
                  <a:pt x="293585" y="578764"/>
                </a:lnTo>
                <a:lnTo>
                  <a:pt x="248462" y="574725"/>
                </a:lnTo>
                <a:lnTo>
                  <a:pt x="206006" y="563105"/>
                </a:lnTo>
                <a:lnTo>
                  <a:pt x="166916" y="544576"/>
                </a:lnTo>
                <a:lnTo>
                  <a:pt x="131914" y="519874"/>
                </a:lnTo>
                <a:lnTo>
                  <a:pt x="101701" y="489673"/>
                </a:lnTo>
                <a:lnTo>
                  <a:pt x="76974" y="454698"/>
                </a:lnTo>
                <a:lnTo>
                  <a:pt x="58432" y="415632"/>
                </a:lnTo>
                <a:lnTo>
                  <a:pt x="46799" y="373202"/>
                </a:lnTo>
                <a:lnTo>
                  <a:pt x="42760" y="328091"/>
                </a:lnTo>
                <a:lnTo>
                  <a:pt x="46799" y="282981"/>
                </a:lnTo>
                <a:lnTo>
                  <a:pt x="58432" y="240538"/>
                </a:lnTo>
                <a:lnTo>
                  <a:pt x="76974" y="201472"/>
                </a:lnTo>
                <a:lnTo>
                  <a:pt x="101701" y="166471"/>
                </a:lnTo>
                <a:lnTo>
                  <a:pt x="131914" y="136271"/>
                </a:lnTo>
                <a:lnTo>
                  <a:pt x="166916" y="111544"/>
                </a:lnTo>
                <a:lnTo>
                  <a:pt x="206006" y="93014"/>
                </a:lnTo>
                <a:lnTo>
                  <a:pt x="248462" y="81381"/>
                </a:lnTo>
                <a:lnTo>
                  <a:pt x="293585" y="77343"/>
                </a:lnTo>
                <a:lnTo>
                  <a:pt x="324688" y="78638"/>
                </a:lnTo>
                <a:lnTo>
                  <a:pt x="352958" y="82981"/>
                </a:lnTo>
                <a:lnTo>
                  <a:pt x="379717" y="91033"/>
                </a:lnTo>
                <a:lnTo>
                  <a:pt x="406273" y="103466"/>
                </a:lnTo>
                <a:lnTo>
                  <a:pt x="432549" y="68986"/>
                </a:lnTo>
                <a:lnTo>
                  <a:pt x="400316" y="53835"/>
                </a:lnTo>
                <a:lnTo>
                  <a:pt x="366534" y="43103"/>
                </a:lnTo>
                <a:lnTo>
                  <a:pt x="331025" y="36715"/>
                </a:lnTo>
                <a:lnTo>
                  <a:pt x="293585" y="34607"/>
                </a:lnTo>
                <a:lnTo>
                  <a:pt x="246049" y="38455"/>
                </a:lnTo>
                <a:lnTo>
                  <a:pt x="200914" y="49593"/>
                </a:lnTo>
                <a:lnTo>
                  <a:pt x="158813" y="67424"/>
                </a:lnTo>
                <a:lnTo>
                  <a:pt x="120332" y="91313"/>
                </a:lnTo>
                <a:lnTo>
                  <a:pt x="86106" y="120675"/>
                </a:lnTo>
                <a:lnTo>
                  <a:pt x="56743" y="154889"/>
                </a:lnTo>
                <a:lnTo>
                  <a:pt x="32829" y="193357"/>
                </a:lnTo>
                <a:lnTo>
                  <a:pt x="14998" y="235445"/>
                </a:lnTo>
                <a:lnTo>
                  <a:pt x="3860" y="280555"/>
                </a:lnTo>
                <a:lnTo>
                  <a:pt x="0" y="328091"/>
                </a:lnTo>
                <a:lnTo>
                  <a:pt x="3860" y="375615"/>
                </a:lnTo>
                <a:lnTo>
                  <a:pt x="14998" y="420725"/>
                </a:lnTo>
                <a:lnTo>
                  <a:pt x="32829" y="462813"/>
                </a:lnTo>
                <a:lnTo>
                  <a:pt x="56743" y="501281"/>
                </a:lnTo>
                <a:lnTo>
                  <a:pt x="86106" y="535495"/>
                </a:lnTo>
                <a:lnTo>
                  <a:pt x="120332" y="564857"/>
                </a:lnTo>
                <a:lnTo>
                  <a:pt x="158813" y="588746"/>
                </a:lnTo>
                <a:lnTo>
                  <a:pt x="200914" y="606577"/>
                </a:lnTo>
                <a:lnTo>
                  <a:pt x="246049" y="617715"/>
                </a:lnTo>
                <a:lnTo>
                  <a:pt x="293585" y="621563"/>
                </a:lnTo>
                <a:lnTo>
                  <a:pt x="341134" y="617715"/>
                </a:lnTo>
                <a:lnTo>
                  <a:pt x="386257" y="606577"/>
                </a:lnTo>
                <a:lnTo>
                  <a:pt x="428371" y="588746"/>
                </a:lnTo>
                <a:lnTo>
                  <a:pt x="466839" y="564857"/>
                </a:lnTo>
                <a:lnTo>
                  <a:pt x="501065" y="535495"/>
                </a:lnTo>
                <a:lnTo>
                  <a:pt x="530440" y="501281"/>
                </a:lnTo>
                <a:lnTo>
                  <a:pt x="554342" y="462813"/>
                </a:lnTo>
                <a:lnTo>
                  <a:pt x="572173" y="420725"/>
                </a:lnTo>
                <a:lnTo>
                  <a:pt x="583323" y="375615"/>
                </a:lnTo>
                <a:lnTo>
                  <a:pt x="587171" y="328091"/>
                </a:lnTo>
                <a:close/>
              </a:path>
              <a:path w="601345" h="621664">
                <a:moveTo>
                  <a:pt x="601103" y="6819"/>
                </a:moveTo>
                <a:lnTo>
                  <a:pt x="599427" y="4546"/>
                </a:lnTo>
                <a:lnTo>
                  <a:pt x="592759" y="914"/>
                </a:lnTo>
                <a:lnTo>
                  <a:pt x="586232" y="0"/>
                </a:lnTo>
                <a:lnTo>
                  <a:pt x="576516" y="0"/>
                </a:lnTo>
                <a:lnTo>
                  <a:pt x="523354" y="8191"/>
                </a:lnTo>
                <a:lnTo>
                  <a:pt x="486816" y="32766"/>
                </a:lnTo>
                <a:lnTo>
                  <a:pt x="459308" y="65620"/>
                </a:lnTo>
                <a:lnTo>
                  <a:pt x="431203" y="100926"/>
                </a:lnTo>
                <a:lnTo>
                  <a:pt x="402513" y="138684"/>
                </a:lnTo>
                <a:lnTo>
                  <a:pt x="373214" y="178879"/>
                </a:lnTo>
                <a:lnTo>
                  <a:pt x="343319" y="221526"/>
                </a:lnTo>
                <a:lnTo>
                  <a:pt x="312826" y="266611"/>
                </a:lnTo>
                <a:lnTo>
                  <a:pt x="281724" y="314147"/>
                </a:lnTo>
                <a:lnTo>
                  <a:pt x="250037" y="364134"/>
                </a:lnTo>
                <a:lnTo>
                  <a:pt x="245795" y="370205"/>
                </a:lnTo>
                <a:lnTo>
                  <a:pt x="241693" y="373240"/>
                </a:lnTo>
                <a:lnTo>
                  <a:pt x="237744" y="373240"/>
                </a:lnTo>
                <a:lnTo>
                  <a:pt x="233222" y="369824"/>
                </a:lnTo>
                <a:lnTo>
                  <a:pt x="227393" y="359587"/>
                </a:lnTo>
                <a:lnTo>
                  <a:pt x="220243" y="342519"/>
                </a:lnTo>
                <a:lnTo>
                  <a:pt x="211797" y="318617"/>
                </a:lnTo>
                <a:lnTo>
                  <a:pt x="206705" y="305866"/>
                </a:lnTo>
                <a:lnTo>
                  <a:pt x="200533" y="296773"/>
                </a:lnTo>
                <a:lnTo>
                  <a:pt x="193268" y="291312"/>
                </a:lnTo>
                <a:lnTo>
                  <a:pt x="184924" y="289483"/>
                </a:lnTo>
                <a:lnTo>
                  <a:pt x="177126" y="290169"/>
                </a:lnTo>
                <a:lnTo>
                  <a:pt x="136385" y="309372"/>
                </a:lnTo>
                <a:lnTo>
                  <a:pt x="118452" y="337273"/>
                </a:lnTo>
                <a:lnTo>
                  <a:pt x="119926" y="349402"/>
                </a:lnTo>
                <a:lnTo>
                  <a:pt x="131775" y="393103"/>
                </a:lnTo>
                <a:lnTo>
                  <a:pt x="152260" y="452577"/>
                </a:lnTo>
                <a:lnTo>
                  <a:pt x="170472" y="487400"/>
                </a:lnTo>
                <a:lnTo>
                  <a:pt x="217258" y="497052"/>
                </a:lnTo>
                <a:lnTo>
                  <a:pt x="232054" y="496023"/>
                </a:lnTo>
                <a:lnTo>
                  <a:pt x="244119" y="492950"/>
                </a:lnTo>
                <a:lnTo>
                  <a:pt x="253453" y="487832"/>
                </a:lnTo>
                <a:lnTo>
                  <a:pt x="260057" y="480669"/>
                </a:lnTo>
                <a:lnTo>
                  <a:pt x="287591" y="438150"/>
                </a:lnTo>
                <a:lnTo>
                  <a:pt x="315544" y="396036"/>
                </a:lnTo>
                <a:lnTo>
                  <a:pt x="343916" y="354317"/>
                </a:lnTo>
                <a:lnTo>
                  <a:pt x="372706" y="312978"/>
                </a:lnTo>
                <a:lnTo>
                  <a:pt x="401929" y="272034"/>
                </a:lnTo>
                <a:lnTo>
                  <a:pt x="431571" y="231482"/>
                </a:lnTo>
                <a:lnTo>
                  <a:pt x="461632" y="191325"/>
                </a:lnTo>
                <a:lnTo>
                  <a:pt x="492112" y="151549"/>
                </a:lnTo>
                <a:lnTo>
                  <a:pt x="523011" y="112166"/>
                </a:lnTo>
                <a:lnTo>
                  <a:pt x="554329" y="73177"/>
                </a:lnTo>
                <a:lnTo>
                  <a:pt x="586079" y="34582"/>
                </a:lnTo>
                <a:lnTo>
                  <a:pt x="592658" y="26022"/>
                </a:lnTo>
                <a:lnTo>
                  <a:pt x="597357" y="18999"/>
                </a:lnTo>
                <a:lnTo>
                  <a:pt x="600163" y="13500"/>
                </a:lnTo>
                <a:lnTo>
                  <a:pt x="601103" y="9550"/>
                </a:lnTo>
                <a:lnTo>
                  <a:pt x="601103" y="6819"/>
                </a:lnTo>
                <a:close/>
              </a:path>
            </a:pathLst>
          </a:custGeom>
          <a:solidFill>
            <a:srgbClr val="96AFBF"/>
          </a:solidFill>
        </p:spPr>
        <p:txBody>
          <a:bodyPr wrap="square" lIns="0" tIns="0" rIns="0" bIns="0" rtlCol="0"/>
          <a:lstStyle/>
          <a:p>
            <a:endParaRPr sz="1092"/>
          </a:p>
        </p:txBody>
      </p:sp>
      <p:sp>
        <p:nvSpPr>
          <p:cNvPr id="10" name="object 10"/>
          <p:cNvSpPr/>
          <p:nvPr/>
        </p:nvSpPr>
        <p:spPr>
          <a:xfrm>
            <a:off x="4091223" y="4270963"/>
            <a:ext cx="364656" cy="376978"/>
          </a:xfrm>
          <a:custGeom>
            <a:avLst/>
            <a:gdLst/>
            <a:ahLst/>
            <a:cxnLst/>
            <a:rect l="l" t="t" r="r" b="b"/>
            <a:pathLst>
              <a:path w="601345" h="621665">
                <a:moveTo>
                  <a:pt x="587171" y="328079"/>
                </a:moveTo>
                <a:lnTo>
                  <a:pt x="582841" y="277075"/>
                </a:lnTo>
                <a:lnTo>
                  <a:pt x="570306" y="229209"/>
                </a:lnTo>
                <a:lnTo>
                  <a:pt x="550240" y="184848"/>
                </a:lnTo>
                <a:lnTo>
                  <a:pt x="523303" y="144360"/>
                </a:lnTo>
                <a:lnTo>
                  <a:pt x="495655" y="177114"/>
                </a:lnTo>
                <a:lnTo>
                  <a:pt x="518058" y="210477"/>
                </a:lnTo>
                <a:lnTo>
                  <a:pt x="533184" y="246303"/>
                </a:lnTo>
                <a:lnTo>
                  <a:pt x="541731" y="285280"/>
                </a:lnTo>
                <a:lnTo>
                  <a:pt x="544423" y="328079"/>
                </a:lnTo>
                <a:lnTo>
                  <a:pt x="540385" y="373189"/>
                </a:lnTo>
                <a:lnTo>
                  <a:pt x="528739" y="415632"/>
                </a:lnTo>
                <a:lnTo>
                  <a:pt x="510209" y="454685"/>
                </a:lnTo>
                <a:lnTo>
                  <a:pt x="485470" y="489673"/>
                </a:lnTo>
                <a:lnTo>
                  <a:pt x="455256" y="519861"/>
                </a:lnTo>
                <a:lnTo>
                  <a:pt x="420255" y="544576"/>
                </a:lnTo>
                <a:lnTo>
                  <a:pt x="381165" y="563092"/>
                </a:lnTo>
                <a:lnTo>
                  <a:pt x="338709" y="574725"/>
                </a:lnTo>
                <a:lnTo>
                  <a:pt x="293585" y="578751"/>
                </a:lnTo>
                <a:lnTo>
                  <a:pt x="248462" y="574725"/>
                </a:lnTo>
                <a:lnTo>
                  <a:pt x="206006" y="563092"/>
                </a:lnTo>
                <a:lnTo>
                  <a:pt x="166916" y="544576"/>
                </a:lnTo>
                <a:lnTo>
                  <a:pt x="131914" y="519861"/>
                </a:lnTo>
                <a:lnTo>
                  <a:pt x="101701" y="489673"/>
                </a:lnTo>
                <a:lnTo>
                  <a:pt x="76974" y="454685"/>
                </a:lnTo>
                <a:lnTo>
                  <a:pt x="58432" y="415632"/>
                </a:lnTo>
                <a:lnTo>
                  <a:pt x="46799" y="373189"/>
                </a:lnTo>
                <a:lnTo>
                  <a:pt x="42760" y="328079"/>
                </a:lnTo>
                <a:lnTo>
                  <a:pt x="46799" y="282968"/>
                </a:lnTo>
                <a:lnTo>
                  <a:pt x="58432" y="240525"/>
                </a:lnTo>
                <a:lnTo>
                  <a:pt x="76974" y="201460"/>
                </a:lnTo>
                <a:lnTo>
                  <a:pt x="101701" y="166471"/>
                </a:lnTo>
                <a:lnTo>
                  <a:pt x="131914" y="136258"/>
                </a:lnTo>
                <a:lnTo>
                  <a:pt x="166916" y="111544"/>
                </a:lnTo>
                <a:lnTo>
                  <a:pt x="206006" y="93002"/>
                </a:lnTo>
                <a:lnTo>
                  <a:pt x="248462" y="81368"/>
                </a:lnTo>
                <a:lnTo>
                  <a:pt x="293585" y="77343"/>
                </a:lnTo>
                <a:lnTo>
                  <a:pt x="324688" y="78638"/>
                </a:lnTo>
                <a:lnTo>
                  <a:pt x="352958" y="82969"/>
                </a:lnTo>
                <a:lnTo>
                  <a:pt x="379717" y="91020"/>
                </a:lnTo>
                <a:lnTo>
                  <a:pt x="406273" y="103466"/>
                </a:lnTo>
                <a:lnTo>
                  <a:pt x="432549" y="68986"/>
                </a:lnTo>
                <a:lnTo>
                  <a:pt x="400316" y="53822"/>
                </a:lnTo>
                <a:lnTo>
                  <a:pt x="366534" y="43091"/>
                </a:lnTo>
                <a:lnTo>
                  <a:pt x="331025" y="36703"/>
                </a:lnTo>
                <a:lnTo>
                  <a:pt x="293585" y="34594"/>
                </a:lnTo>
                <a:lnTo>
                  <a:pt x="246049" y="38442"/>
                </a:lnTo>
                <a:lnTo>
                  <a:pt x="200914" y="49593"/>
                </a:lnTo>
                <a:lnTo>
                  <a:pt x="158813" y="67411"/>
                </a:lnTo>
                <a:lnTo>
                  <a:pt x="120332" y="91313"/>
                </a:lnTo>
                <a:lnTo>
                  <a:pt x="86106" y="120675"/>
                </a:lnTo>
                <a:lnTo>
                  <a:pt x="56743" y="154889"/>
                </a:lnTo>
                <a:lnTo>
                  <a:pt x="32829" y="193344"/>
                </a:lnTo>
                <a:lnTo>
                  <a:pt x="14998" y="235445"/>
                </a:lnTo>
                <a:lnTo>
                  <a:pt x="3860" y="280555"/>
                </a:lnTo>
                <a:lnTo>
                  <a:pt x="0" y="328079"/>
                </a:lnTo>
                <a:lnTo>
                  <a:pt x="3860" y="375615"/>
                </a:lnTo>
                <a:lnTo>
                  <a:pt x="14998" y="420725"/>
                </a:lnTo>
                <a:lnTo>
                  <a:pt x="32829" y="462813"/>
                </a:lnTo>
                <a:lnTo>
                  <a:pt x="56743" y="501269"/>
                </a:lnTo>
                <a:lnTo>
                  <a:pt x="86106" y="535482"/>
                </a:lnTo>
                <a:lnTo>
                  <a:pt x="120332" y="564845"/>
                </a:lnTo>
                <a:lnTo>
                  <a:pt x="158813" y="588746"/>
                </a:lnTo>
                <a:lnTo>
                  <a:pt x="200914" y="606564"/>
                </a:lnTo>
                <a:lnTo>
                  <a:pt x="246049" y="617715"/>
                </a:lnTo>
                <a:lnTo>
                  <a:pt x="293585" y="621563"/>
                </a:lnTo>
                <a:lnTo>
                  <a:pt x="341134" y="617715"/>
                </a:lnTo>
                <a:lnTo>
                  <a:pt x="386257" y="606564"/>
                </a:lnTo>
                <a:lnTo>
                  <a:pt x="428371" y="588746"/>
                </a:lnTo>
                <a:lnTo>
                  <a:pt x="466839" y="564845"/>
                </a:lnTo>
                <a:lnTo>
                  <a:pt x="501065" y="535482"/>
                </a:lnTo>
                <a:lnTo>
                  <a:pt x="530440" y="501269"/>
                </a:lnTo>
                <a:lnTo>
                  <a:pt x="554342" y="462813"/>
                </a:lnTo>
                <a:lnTo>
                  <a:pt x="572173" y="420725"/>
                </a:lnTo>
                <a:lnTo>
                  <a:pt x="583323" y="375615"/>
                </a:lnTo>
                <a:lnTo>
                  <a:pt x="587171" y="328079"/>
                </a:lnTo>
                <a:close/>
              </a:path>
              <a:path w="601345" h="621665">
                <a:moveTo>
                  <a:pt x="601103" y="6819"/>
                </a:moveTo>
                <a:lnTo>
                  <a:pt x="599427" y="4533"/>
                </a:lnTo>
                <a:lnTo>
                  <a:pt x="592759" y="901"/>
                </a:lnTo>
                <a:lnTo>
                  <a:pt x="586232" y="0"/>
                </a:lnTo>
                <a:lnTo>
                  <a:pt x="576516" y="0"/>
                </a:lnTo>
                <a:lnTo>
                  <a:pt x="523354" y="8178"/>
                </a:lnTo>
                <a:lnTo>
                  <a:pt x="486816" y="32753"/>
                </a:lnTo>
                <a:lnTo>
                  <a:pt x="459308" y="65620"/>
                </a:lnTo>
                <a:lnTo>
                  <a:pt x="431203" y="100926"/>
                </a:lnTo>
                <a:lnTo>
                  <a:pt x="402513" y="138671"/>
                </a:lnTo>
                <a:lnTo>
                  <a:pt x="373214" y="178879"/>
                </a:lnTo>
                <a:lnTo>
                  <a:pt x="343319" y="221513"/>
                </a:lnTo>
                <a:lnTo>
                  <a:pt x="312826" y="266611"/>
                </a:lnTo>
                <a:lnTo>
                  <a:pt x="281724" y="314147"/>
                </a:lnTo>
                <a:lnTo>
                  <a:pt x="250037" y="364134"/>
                </a:lnTo>
                <a:lnTo>
                  <a:pt x="245795" y="370205"/>
                </a:lnTo>
                <a:lnTo>
                  <a:pt x="241693" y="373240"/>
                </a:lnTo>
                <a:lnTo>
                  <a:pt x="237744" y="373240"/>
                </a:lnTo>
                <a:lnTo>
                  <a:pt x="233222" y="369824"/>
                </a:lnTo>
                <a:lnTo>
                  <a:pt x="227393" y="359587"/>
                </a:lnTo>
                <a:lnTo>
                  <a:pt x="220243" y="342506"/>
                </a:lnTo>
                <a:lnTo>
                  <a:pt x="211797" y="318617"/>
                </a:lnTo>
                <a:lnTo>
                  <a:pt x="206705" y="305866"/>
                </a:lnTo>
                <a:lnTo>
                  <a:pt x="200533" y="296760"/>
                </a:lnTo>
                <a:lnTo>
                  <a:pt x="193268" y="291299"/>
                </a:lnTo>
                <a:lnTo>
                  <a:pt x="184924" y="289483"/>
                </a:lnTo>
                <a:lnTo>
                  <a:pt x="177126" y="290169"/>
                </a:lnTo>
                <a:lnTo>
                  <a:pt x="136385" y="309372"/>
                </a:lnTo>
                <a:lnTo>
                  <a:pt x="118452" y="337273"/>
                </a:lnTo>
                <a:lnTo>
                  <a:pt x="119926" y="349389"/>
                </a:lnTo>
                <a:lnTo>
                  <a:pt x="131775" y="393090"/>
                </a:lnTo>
                <a:lnTo>
                  <a:pt x="152260" y="452577"/>
                </a:lnTo>
                <a:lnTo>
                  <a:pt x="170472" y="487400"/>
                </a:lnTo>
                <a:lnTo>
                  <a:pt x="217258" y="497052"/>
                </a:lnTo>
                <a:lnTo>
                  <a:pt x="232054" y="496023"/>
                </a:lnTo>
                <a:lnTo>
                  <a:pt x="244119" y="492950"/>
                </a:lnTo>
                <a:lnTo>
                  <a:pt x="253453" y="487832"/>
                </a:lnTo>
                <a:lnTo>
                  <a:pt x="260057" y="480656"/>
                </a:lnTo>
                <a:lnTo>
                  <a:pt x="287591" y="438150"/>
                </a:lnTo>
                <a:lnTo>
                  <a:pt x="315544" y="396036"/>
                </a:lnTo>
                <a:lnTo>
                  <a:pt x="343916" y="354304"/>
                </a:lnTo>
                <a:lnTo>
                  <a:pt x="372706" y="312978"/>
                </a:lnTo>
                <a:lnTo>
                  <a:pt x="401929" y="272034"/>
                </a:lnTo>
                <a:lnTo>
                  <a:pt x="431571" y="231482"/>
                </a:lnTo>
                <a:lnTo>
                  <a:pt x="461632" y="191312"/>
                </a:lnTo>
                <a:lnTo>
                  <a:pt x="492112" y="151549"/>
                </a:lnTo>
                <a:lnTo>
                  <a:pt x="523011" y="112166"/>
                </a:lnTo>
                <a:lnTo>
                  <a:pt x="554329" y="73177"/>
                </a:lnTo>
                <a:lnTo>
                  <a:pt x="586079" y="34582"/>
                </a:lnTo>
                <a:lnTo>
                  <a:pt x="592658" y="26022"/>
                </a:lnTo>
                <a:lnTo>
                  <a:pt x="597357" y="18986"/>
                </a:lnTo>
                <a:lnTo>
                  <a:pt x="600163" y="13500"/>
                </a:lnTo>
                <a:lnTo>
                  <a:pt x="601103" y="9537"/>
                </a:lnTo>
                <a:lnTo>
                  <a:pt x="601103" y="6819"/>
                </a:lnTo>
                <a:close/>
              </a:path>
            </a:pathLst>
          </a:custGeom>
          <a:solidFill>
            <a:srgbClr val="96AFBF"/>
          </a:solidFill>
        </p:spPr>
        <p:txBody>
          <a:bodyPr wrap="square" lIns="0" tIns="0" rIns="0" bIns="0" rtlCol="0"/>
          <a:lstStyle/>
          <a:p>
            <a:endParaRPr sz="1092"/>
          </a:p>
        </p:txBody>
      </p:sp>
      <p:sp>
        <p:nvSpPr>
          <p:cNvPr id="11" name="object 11"/>
          <p:cNvSpPr/>
          <p:nvPr/>
        </p:nvSpPr>
        <p:spPr>
          <a:xfrm>
            <a:off x="4091223" y="5049117"/>
            <a:ext cx="364656" cy="376978"/>
          </a:xfrm>
          <a:custGeom>
            <a:avLst/>
            <a:gdLst/>
            <a:ahLst/>
            <a:cxnLst/>
            <a:rect l="l" t="t" r="r" b="b"/>
            <a:pathLst>
              <a:path w="601345" h="621665">
                <a:moveTo>
                  <a:pt x="587171" y="328091"/>
                </a:moveTo>
                <a:lnTo>
                  <a:pt x="582841" y="277075"/>
                </a:lnTo>
                <a:lnTo>
                  <a:pt x="570306" y="229209"/>
                </a:lnTo>
                <a:lnTo>
                  <a:pt x="550240" y="184848"/>
                </a:lnTo>
                <a:lnTo>
                  <a:pt x="523303" y="144373"/>
                </a:lnTo>
                <a:lnTo>
                  <a:pt x="495655" y="177126"/>
                </a:lnTo>
                <a:lnTo>
                  <a:pt x="518058" y="210477"/>
                </a:lnTo>
                <a:lnTo>
                  <a:pt x="533184" y="246303"/>
                </a:lnTo>
                <a:lnTo>
                  <a:pt x="541731" y="285280"/>
                </a:lnTo>
                <a:lnTo>
                  <a:pt x="544423" y="328091"/>
                </a:lnTo>
                <a:lnTo>
                  <a:pt x="540385" y="373202"/>
                </a:lnTo>
                <a:lnTo>
                  <a:pt x="528739" y="415632"/>
                </a:lnTo>
                <a:lnTo>
                  <a:pt x="510209" y="454698"/>
                </a:lnTo>
                <a:lnTo>
                  <a:pt x="485470" y="489673"/>
                </a:lnTo>
                <a:lnTo>
                  <a:pt x="455256" y="519874"/>
                </a:lnTo>
                <a:lnTo>
                  <a:pt x="420255" y="544588"/>
                </a:lnTo>
                <a:lnTo>
                  <a:pt x="381165" y="563105"/>
                </a:lnTo>
                <a:lnTo>
                  <a:pt x="338709" y="574725"/>
                </a:lnTo>
                <a:lnTo>
                  <a:pt x="293585" y="578764"/>
                </a:lnTo>
                <a:lnTo>
                  <a:pt x="248462" y="574725"/>
                </a:lnTo>
                <a:lnTo>
                  <a:pt x="206006" y="563105"/>
                </a:lnTo>
                <a:lnTo>
                  <a:pt x="166916" y="544588"/>
                </a:lnTo>
                <a:lnTo>
                  <a:pt x="131914" y="519874"/>
                </a:lnTo>
                <a:lnTo>
                  <a:pt x="101701" y="489673"/>
                </a:lnTo>
                <a:lnTo>
                  <a:pt x="76974" y="454698"/>
                </a:lnTo>
                <a:lnTo>
                  <a:pt x="58432" y="415632"/>
                </a:lnTo>
                <a:lnTo>
                  <a:pt x="46799" y="373202"/>
                </a:lnTo>
                <a:lnTo>
                  <a:pt x="42760" y="328091"/>
                </a:lnTo>
                <a:lnTo>
                  <a:pt x="46799" y="282981"/>
                </a:lnTo>
                <a:lnTo>
                  <a:pt x="58432" y="240538"/>
                </a:lnTo>
                <a:lnTo>
                  <a:pt x="76974" y="201472"/>
                </a:lnTo>
                <a:lnTo>
                  <a:pt x="101701" y="166471"/>
                </a:lnTo>
                <a:lnTo>
                  <a:pt x="131914" y="136271"/>
                </a:lnTo>
                <a:lnTo>
                  <a:pt x="166916" y="111544"/>
                </a:lnTo>
                <a:lnTo>
                  <a:pt x="206006" y="93014"/>
                </a:lnTo>
                <a:lnTo>
                  <a:pt x="248462" y="81381"/>
                </a:lnTo>
                <a:lnTo>
                  <a:pt x="293585" y="77343"/>
                </a:lnTo>
                <a:lnTo>
                  <a:pt x="324688" y="78638"/>
                </a:lnTo>
                <a:lnTo>
                  <a:pt x="352958" y="82981"/>
                </a:lnTo>
                <a:lnTo>
                  <a:pt x="379717" y="91033"/>
                </a:lnTo>
                <a:lnTo>
                  <a:pt x="406273" y="103466"/>
                </a:lnTo>
                <a:lnTo>
                  <a:pt x="432549" y="68986"/>
                </a:lnTo>
                <a:lnTo>
                  <a:pt x="400316" y="53835"/>
                </a:lnTo>
                <a:lnTo>
                  <a:pt x="366534" y="43103"/>
                </a:lnTo>
                <a:lnTo>
                  <a:pt x="331025" y="36715"/>
                </a:lnTo>
                <a:lnTo>
                  <a:pt x="293585" y="34607"/>
                </a:lnTo>
                <a:lnTo>
                  <a:pt x="246049" y="38455"/>
                </a:lnTo>
                <a:lnTo>
                  <a:pt x="200914" y="49593"/>
                </a:lnTo>
                <a:lnTo>
                  <a:pt x="158813" y="67424"/>
                </a:lnTo>
                <a:lnTo>
                  <a:pt x="120332" y="91325"/>
                </a:lnTo>
                <a:lnTo>
                  <a:pt x="86106" y="120675"/>
                </a:lnTo>
                <a:lnTo>
                  <a:pt x="56743" y="154901"/>
                </a:lnTo>
                <a:lnTo>
                  <a:pt x="32829" y="193357"/>
                </a:lnTo>
                <a:lnTo>
                  <a:pt x="14998" y="235445"/>
                </a:lnTo>
                <a:lnTo>
                  <a:pt x="3860" y="280568"/>
                </a:lnTo>
                <a:lnTo>
                  <a:pt x="0" y="328091"/>
                </a:lnTo>
                <a:lnTo>
                  <a:pt x="3860" y="375615"/>
                </a:lnTo>
                <a:lnTo>
                  <a:pt x="14998" y="420725"/>
                </a:lnTo>
                <a:lnTo>
                  <a:pt x="32829" y="462826"/>
                </a:lnTo>
                <a:lnTo>
                  <a:pt x="56743" y="501281"/>
                </a:lnTo>
                <a:lnTo>
                  <a:pt x="86106" y="535495"/>
                </a:lnTo>
                <a:lnTo>
                  <a:pt x="120332" y="564857"/>
                </a:lnTo>
                <a:lnTo>
                  <a:pt x="158813" y="588746"/>
                </a:lnTo>
                <a:lnTo>
                  <a:pt x="200914" y="606577"/>
                </a:lnTo>
                <a:lnTo>
                  <a:pt x="246049" y="617715"/>
                </a:lnTo>
                <a:lnTo>
                  <a:pt x="293585" y="621563"/>
                </a:lnTo>
                <a:lnTo>
                  <a:pt x="341134" y="617715"/>
                </a:lnTo>
                <a:lnTo>
                  <a:pt x="386257" y="606577"/>
                </a:lnTo>
                <a:lnTo>
                  <a:pt x="428371" y="588746"/>
                </a:lnTo>
                <a:lnTo>
                  <a:pt x="466839" y="564857"/>
                </a:lnTo>
                <a:lnTo>
                  <a:pt x="501065" y="535495"/>
                </a:lnTo>
                <a:lnTo>
                  <a:pt x="530440" y="501281"/>
                </a:lnTo>
                <a:lnTo>
                  <a:pt x="554342" y="462826"/>
                </a:lnTo>
                <a:lnTo>
                  <a:pt x="572173" y="420725"/>
                </a:lnTo>
                <a:lnTo>
                  <a:pt x="583323" y="375615"/>
                </a:lnTo>
                <a:lnTo>
                  <a:pt x="587171" y="328091"/>
                </a:lnTo>
                <a:close/>
              </a:path>
              <a:path w="601345" h="621665">
                <a:moveTo>
                  <a:pt x="601103" y="6832"/>
                </a:moveTo>
                <a:lnTo>
                  <a:pt x="599427" y="4546"/>
                </a:lnTo>
                <a:lnTo>
                  <a:pt x="592759" y="914"/>
                </a:lnTo>
                <a:lnTo>
                  <a:pt x="586232" y="0"/>
                </a:lnTo>
                <a:lnTo>
                  <a:pt x="576516" y="0"/>
                </a:lnTo>
                <a:lnTo>
                  <a:pt x="523354" y="8191"/>
                </a:lnTo>
                <a:lnTo>
                  <a:pt x="486816" y="32766"/>
                </a:lnTo>
                <a:lnTo>
                  <a:pt x="459308" y="65620"/>
                </a:lnTo>
                <a:lnTo>
                  <a:pt x="431203" y="100926"/>
                </a:lnTo>
                <a:lnTo>
                  <a:pt x="402513" y="138684"/>
                </a:lnTo>
                <a:lnTo>
                  <a:pt x="373214" y="178879"/>
                </a:lnTo>
                <a:lnTo>
                  <a:pt x="343319" y="221526"/>
                </a:lnTo>
                <a:lnTo>
                  <a:pt x="312826" y="266611"/>
                </a:lnTo>
                <a:lnTo>
                  <a:pt x="281724" y="314147"/>
                </a:lnTo>
                <a:lnTo>
                  <a:pt x="250037" y="364134"/>
                </a:lnTo>
                <a:lnTo>
                  <a:pt x="245795" y="370205"/>
                </a:lnTo>
                <a:lnTo>
                  <a:pt x="241693" y="373240"/>
                </a:lnTo>
                <a:lnTo>
                  <a:pt x="237744" y="373240"/>
                </a:lnTo>
                <a:lnTo>
                  <a:pt x="233222" y="369836"/>
                </a:lnTo>
                <a:lnTo>
                  <a:pt x="227393" y="359587"/>
                </a:lnTo>
                <a:lnTo>
                  <a:pt x="220243" y="342519"/>
                </a:lnTo>
                <a:lnTo>
                  <a:pt x="211797" y="318617"/>
                </a:lnTo>
                <a:lnTo>
                  <a:pt x="206705" y="305879"/>
                </a:lnTo>
                <a:lnTo>
                  <a:pt x="200533" y="296773"/>
                </a:lnTo>
                <a:lnTo>
                  <a:pt x="193268" y="291312"/>
                </a:lnTo>
                <a:lnTo>
                  <a:pt x="184924" y="289483"/>
                </a:lnTo>
                <a:lnTo>
                  <a:pt x="177126" y="290169"/>
                </a:lnTo>
                <a:lnTo>
                  <a:pt x="136385" y="309372"/>
                </a:lnTo>
                <a:lnTo>
                  <a:pt x="118452" y="337273"/>
                </a:lnTo>
                <a:lnTo>
                  <a:pt x="119926" y="349402"/>
                </a:lnTo>
                <a:lnTo>
                  <a:pt x="131775" y="393103"/>
                </a:lnTo>
                <a:lnTo>
                  <a:pt x="152260" y="452589"/>
                </a:lnTo>
                <a:lnTo>
                  <a:pt x="170472" y="487400"/>
                </a:lnTo>
                <a:lnTo>
                  <a:pt x="217258" y="497052"/>
                </a:lnTo>
                <a:lnTo>
                  <a:pt x="232054" y="496023"/>
                </a:lnTo>
                <a:lnTo>
                  <a:pt x="244119" y="492950"/>
                </a:lnTo>
                <a:lnTo>
                  <a:pt x="253453" y="487832"/>
                </a:lnTo>
                <a:lnTo>
                  <a:pt x="260057" y="480669"/>
                </a:lnTo>
                <a:lnTo>
                  <a:pt x="287591" y="438162"/>
                </a:lnTo>
                <a:lnTo>
                  <a:pt x="315544" y="396036"/>
                </a:lnTo>
                <a:lnTo>
                  <a:pt x="343916" y="354317"/>
                </a:lnTo>
                <a:lnTo>
                  <a:pt x="372706" y="312978"/>
                </a:lnTo>
                <a:lnTo>
                  <a:pt x="401929" y="272034"/>
                </a:lnTo>
                <a:lnTo>
                  <a:pt x="431571" y="231482"/>
                </a:lnTo>
                <a:lnTo>
                  <a:pt x="461632" y="191325"/>
                </a:lnTo>
                <a:lnTo>
                  <a:pt x="492112" y="151549"/>
                </a:lnTo>
                <a:lnTo>
                  <a:pt x="523011" y="112179"/>
                </a:lnTo>
                <a:lnTo>
                  <a:pt x="554329" y="73190"/>
                </a:lnTo>
                <a:lnTo>
                  <a:pt x="586079" y="34582"/>
                </a:lnTo>
                <a:lnTo>
                  <a:pt x="592658" y="26022"/>
                </a:lnTo>
                <a:lnTo>
                  <a:pt x="597357" y="18999"/>
                </a:lnTo>
                <a:lnTo>
                  <a:pt x="600163" y="13500"/>
                </a:lnTo>
                <a:lnTo>
                  <a:pt x="601103" y="9550"/>
                </a:lnTo>
                <a:lnTo>
                  <a:pt x="601103" y="6832"/>
                </a:lnTo>
                <a:close/>
              </a:path>
            </a:pathLst>
          </a:custGeom>
          <a:solidFill>
            <a:srgbClr val="96AFBF"/>
          </a:solidFill>
        </p:spPr>
        <p:txBody>
          <a:bodyPr wrap="square" lIns="0" tIns="0" rIns="0" bIns="0" rtlCol="0"/>
          <a:lstStyle/>
          <a:p>
            <a:endParaRPr sz="1092"/>
          </a:p>
        </p:txBody>
      </p:sp>
      <p:graphicFrame>
        <p:nvGraphicFramePr>
          <p:cNvPr id="12" name="object 12"/>
          <p:cNvGraphicFramePr>
            <a:graphicFrameLocks noGrp="1"/>
          </p:cNvGraphicFramePr>
          <p:nvPr>
            <p:extLst>
              <p:ext uri="{D42A27DB-BD31-4B8C-83A1-F6EECF244321}">
                <p14:modId xmlns:p14="http://schemas.microsoft.com/office/powerpoint/2010/main" val="3519577116"/>
              </p:ext>
            </p:extLst>
          </p:nvPr>
        </p:nvGraphicFramePr>
        <p:xfrm>
          <a:off x="4570157" y="2673416"/>
          <a:ext cx="7296973" cy="584470"/>
        </p:xfrm>
        <a:graphic>
          <a:graphicData uri="http://schemas.openxmlformats.org/drawingml/2006/table">
            <a:tbl>
              <a:tblPr firstRow="1" bandRow="1">
                <a:tableStyleId>{2D5ABB26-0587-4C30-8999-92F81FD0307C}</a:tableStyleId>
              </a:tblPr>
              <a:tblGrid>
                <a:gridCol w="1995743">
                  <a:extLst>
                    <a:ext uri="{9D8B030D-6E8A-4147-A177-3AD203B41FA5}">
                      <a16:colId xmlns:a16="http://schemas.microsoft.com/office/drawing/2014/main" val="20000"/>
                    </a:ext>
                  </a:extLst>
                </a:gridCol>
                <a:gridCol w="2575743">
                  <a:extLst>
                    <a:ext uri="{9D8B030D-6E8A-4147-A177-3AD203B41FA5}">
                      <a16:colId xmlns:a16="http://schemas.microsoft.com/office/drawing/2014/main" val="20001"/>
                    </a:ext>
                  </a:extLst>
                </a:gridCol>
                <a:gridCol w="2725487">
                  <a:extLst>
                    <a:ext uri="{9D8B030D-6E8A-4147-A177-3AD203B41FA5}">
                      <a16:colId xmlns:a16="http://schemas.microsoft.com/office/drawing/2014/main" val="20002"/>
                    </a:ext>
                  </a:extLst>
                </a:gridCol>
              </a:tblGrid>
              <a:tr h="518681">
                <a:tc>
                  <a:txBody>
                    <a:bodyPr/>
                    <a:lstStyle/>
                    <a:p>
                      <a:pPr marL="191135" marR="826769">
                        <a:lnSpc>
                          <a:spcPct val="102200"/>
                        </a:lnSpc>
                        <a:spcBef>
                          <a:spcPts val="1035"/>
                        </a:spcBef>
                      </a:pPr>
                      <a:r>
                        <a:rPr sz="1100" b="1">
                          <a:solidFill>
                            <a:srgbClr val="424242"/>
                          </a:solidFill>
                          <a:latin typeface="Montserrat"/>
                          <a:cs typeface="Montserrat"/>
                        </a:rPr>
                        <a:t>Multi-</a:t>
                      </a:r>
                      <a:r>
                        <a:rPr sz="1100" b="1" spc="-10">
                          <a:solidFill>
                            <a:srgbClr val="424242"/>
                          </a:solidFill>
                          <a:latin typeface="Montserrat"/>
                          <a:cs typeface="Montserrat"/>
                        </a:rPr>
                        <a:t>functional performance</a:t>
                      </a:r>
                      <a:endParaRPr sz="1100">
                        <a:latin typeface="Montserrat"/>
                        <a:cs typeface="Montserrat"/>
                      </a:endParaRPr>
                    </a:p>
                  </a:txBody>
                  <a:tcPr marL="0" marR="0" marT="79708" marB="0">
                    <a:lnR w="38100">
                      <a:solidFill>
                        <a:srgbClr val="FFFFFF"/>
                      </a:solidFill>
                      <a:prstDash val="solid"/>
                    </a:lnR>
                    <a:solidFill>
                      <a:srgbClr val="96AFBF">
                        <a:alpha val="13000"/>
                      </a:srgbClr>
                    </a:solidFill>
                  </a:tcPr>
                </a:tc>
                <a:tc>
                  <a:txBody>
                    <a:bodyPr/>
                    <a:lstStyle/>
                    <a:p>
                      <a:pPr>
                        <a:lnSpc>
                          <a:spcPct val="100000"/>
                        </a:lnSpc>
                        <a:spcBef>
                          <a:spcPts val="180"/>
                        </a:spcBef>
                      </a:pPr>
                      <a:endParaRPr sz="1100">
                        <a:latin typeface="Times New Roman"/>
                        <a:cs typeface="Times New Roman"/>
                      </a:endParaRPr>
                    </a:p>
                    <a:p>
                      <a:pPr marL="252095">
                        <a:lnSpc>
                          <a:spcPct val="100000"/>
                        </a:lnSpc>
                      </a:pPr>
                      <a:r>
                        <a:rPr sz="1100" b="1">
                          <a:solidFill>
                            <a:srgbClr val="424242"/>
                          </a:solidFill>
                          <a:latin typeface="Montserrat"/>
                          <a:cs typeface="Montserrat"/>
                        </a:rPr>
                        <a:t>Physiology-aligned</a:t>
                      </a:r>
                      <a:r>
                        <a:rPr sz="1100" b="1" spc="290">
                          <a:solidFill>
                            <a:srgbClr val="424242"/>
                          </a:solidFill>
                          <a:latin typeface="Montserrat"/>
                          <a:cs typeface="Montserrat"/>
                        </a:rPr>
                        <a:t> </a:t>
                      </a:r>
                      <a:r>
                        <a:rPr sz="1100" b="1" spc="-10">
                          <a:solidFill>
                            <a:srgbClr val="424242"/>
                          </a:solidFill>
                          <a:latin typeface="Montserrat"/>
                          <a:cs typeface="Montserrat"/>
                        </a:rPr>
                        <a:t>outcomes</a:t>
                      </a:r>
                      <a:endParaRPr sz="1100">
                        <a:latin typeface="Montserrat"/>
                        <a:cs typeface="Montserrat"/>
                      </a:endParaRPr>
                    </a:p>
                  </a:txBody>
                  <a:tcPr marL="0" marR="0" marT="13862" marB="0">
                    <a:lnL w="38100">
                      <a:solidFill>
                        <a:srgbClr val="FFFFFF"/>
                      </a:solidFill>
                      <a:prstDash val="solid"/>
                    </a:lnL>
                    <a:lnR w="38100">
                      <a:solidFill>
                        <a:srgbClr val="FFFFFF"/>
                      </a:solidFill>
                      <a:prstDash val="solid"/>
                    </a:lnR>
                    <a:solidFill>
                      <a:srgbClr val="96AFBF">
                        <a:alpha val="13000"/>
                      </a:srgbClr>
                    </a:solidFill>
                  </a:tcPr>
                </a:tc>
                <a:tc>
                  <a:txBody>
                    <a:bodyPr/>
                    <a:lstStyle/>
                    <a:p>
                      <a:pPr>
                        <a:lnSpc>
                          <a:spcPct val="100000"/>
                        </a:lnSpc>
                        <a:spcBef>
                          <a:spcPts val="180"/>
                        </a:spcBef>
                      </a:pPr>
                      <a:endParaRPr sz="1100">
                        <a:latin typeface="Times New Roman"/>
                        <a:cs typeface="Times New Roman"/>
                      </a:endParaRPr>
                    </a:p>
                    <a:p>
                      <a:pPr marL="286385">
                        <a:lnSpc>
                          <a:spcPct val="100000"/>
                        </a:lnSpc>
                      </a:pPr>
                      <a:r>
                        <a:rPr sz="1100" b="1">
                          <a:solidFill>
                            <a:srgbClr val="424242"/>
                          </a:solidFill>
                          <a:latin typeface="Montserrat"/>
                          <a:cs typeface="Montserrat"/>
                        </a:rPr>
                        <a:t>Barrier</a:t>
                      </a:r>
                      <a:r>
                        <a:rPr sz="1100" b="1" spc="80">
                          <a:solidFill>
                            <a:srgbClr val="424242"/>
                          </a:solidFill>
                          <a:latin typeface="Montserrat"/>
                          <a:cs typeface="Montserrat"/>
                        </a:rPr>
                        <a:t> </a:t>
                      </a:r>
                      <a:r>
                        <a:rPr sz="1100" b="1">
                          <a:solidFill>
                            <a:srgbClr val="424242"/>
                          </a:solidFill>
                          <a:latin typeface="Montserrat"/>
                          <a:cs typeface="Montserrat"/>
                        </a:rPr>
                        <a:t>+</a:t>
                      </a:r>
                      <a:r>
                        <a:rPr sz="1100" b="1" spc="80">
                          <a:solidFill>
                            <a:srgbClr val="424242"/>
                          </a:solidFill>
                          <a:latin typeface="Montserrat"/>
                          <a:cs typeface="Montserrat"/>
                        </a:rPr>
                        <a:t> </a:t>
                      </a:r>
                      <a:r>
                        <a:rPr sz="1100" b="1">
                          <a:solidFill>
                            <a:srgbClr val="424242"/>
                          </a:solidFill>
                          <a:latin typeface="Montserrat"/>
                          <a:cs typeface="Montserrat"/>
                        </a:rPr>
                        <a:t>resilience</a:t>
                      </a:r>
                      <a:r>
                        <a:rPr sz="1100" b="1" spc="80">
                          <a:solidFill>
                            <a:srgbClr val="424242"/>
                          </a:solidFill>
                          <a:latin typeface="Montserrat"/>
                          <a:cs typeface="Montserrat"/>
                        </a:rPr>
                        <a:t> </a:t>
                      </a:r>
                      <a:r>
                        <a:rPr sz="1100" b="1">
                          <a:solidFill>
                            <a:srgbClr val="424242"/>
                          </a:solidFill>
                          <a:latin typeface="Montserrat"/>
                          <a:cs typeface="Montserrat"/>
                        </a:rPr>
                        <a:t>+</a:t>
                      </a:r>
                      <a:r>
                        <a:rPr sz="1100" b="1" spc="80">
                          <a:solidFill>
                            <a:srgbClr val="424242"/>
                          </a:solidFill>
                          <a:latin typeface="Montserrat"/>
                          <a:cs typeface="Montserrat"/>
                        </a:rPr>
                        <a:t> </a:t>
                      </a:r>
                      <a:r>
                        <a:rPr sz="1100" b="1" spc="-10">
                          <a:solidFill>
                            <a:srgbClr val="424242"/>
                          </a:solidFill>
                          <a:latin typeface="Montserrat"/>
                          <a:cs typeface="Montserrat"/>
                        </a:rPr>
                        <a:t>protection</a:t>
                      </a:r>
                      <a:endParaRPr sz="1100">
                        <a:latin typeface="Montserrat"/>
                        <a:cs typeface="Montserrat"/>
                      </a:endParaRPr>
                    </a:p>
                  </a:txBody>
                  <a:tcPr marL="0" marR="0" marT="13862" marB="0">
                    <a:lnL w="38100">
                      <a:solidFill>
                        <a:srgbClr val="FFFFFF"/>
                      </a:solidFill>
                      <a:prstDash val="solid"/>
                    </a:lnL>
                    <a:solidFill>
                      <a:srgbClr val="96AFBF">
                        <a:alpha val="13000"/>
                      </a:srgbClr>
                    </a:solidFill>
                  </a:tcPr>
                </a:tc>
                <a:extLst>
                  <a:ext uri="{0D108BD9-81ED-4DB2-BD59-A6C34878D82A}">
                    <a16:rowId xmlns:a16="http://schemas.microsoft.com/office/drawing/2014/main" val="10000"/>
                  </a:ext>
                </a:extLst>
              </a:tr>
            </a:tbl>
          </a:graphicData>
        </a:graphic>
      </p:graphicFrame>
      <p:sp>
        <p:nvSpPr>
          <p:cNvPr id="13" name="object 13"/>
          <p:cNvSpPr/>
          <p:nvPr/>
        </p:nvSpPr>
        <p:spPr>
          <a:xfrm>
            <a:off x="4091223" y="2779492"/>
            <a:ext cx="364656" cy="376978"/>
          </a:xfrm>
          <a:custGeom>
            <a:avLst/>
            <a:gdLst/>
            <a:ahLst/>
            <a:cxnLst/>
            <a:rect l="l" t="t" r="r" b="b"/>
            <a:pathLst>
              <a:path w="601345" h="621664">
                <a:moveTo>
                  <a:pt x="587171" y="328091"/>
                </a:moveTo>
                <a:lnTo>
                  <a:pt x="582841" y="277075"/>
                </a:lnTo>
                <a:lnTo>
                  <a:pt x="570306" y="229209"/>
                </a:lnTo>
                <a:lnTo>
                  <a:pt x="550240" y="184848"/>
                </a:lnTo>
                <a:lnTo>
                  <a:pt x="523303" y="144360"/>
                </a:lnTo>
                <a:lnTo>
                  <a:pt x="495655" y="177114"/>
                </a:lnTo>
                <a:lnTo>
                  <a:pt x="518058" y="210477"/>
                </a:lnTo>
                <a:lnTo>
                  <a:pt x="533184" y="246303"/>
                </a:lnTo>
                <a:lnTo>
                  <a:pt x="541731" y="285280"/>
                </a:lnTo>
                <a:lnTo>
                  <a:pt x="544423" y="328091"/>
                </a:lnTo>
                <a:lnTo>
                  <a:pt x="540385" y="373189"/>
                </a:lnTo>
                <a:lnTo>
                  <a:pt x="528739" y="415632"/>
                </a:lnTo>
                <a:lnTo>
                  <a:pt x="510209" y="454685"/>
                </a:lnTo>
                <a:lnTo>
                  <a:pt x="485470" y="489673"/>
                </a:lnTo>
                <a:lnTo>
                  <a:pt x="455256" y="519861"/>
                </a:lnTo>
                <a:lnTo>
                  <a:pt x="420255" y="544576"/>
                </a:lnTo>
                <a:lnTo>
                  <a:pt x="381165" y="563092"/>
                </a:lnTo>
                <a:lnTo>
                  <a:pt x="338709" y="574725"/>
                </a:lnTo>
                <a:lnTo>
                  <a:pt x="293585" y="578764"/>
                </a:lnTo>
                <a:lnTo>
                  <a:pt x="248462" y="574725"/>
                </a:lnTo>
                <a:lnTo>
                  <a:pt x="206006" y="563092"/>
                </a:lnTo>
                <a:lnTo>
                  <a:pt x="166916" y="544576"/>
                </a:lnTo>
                <a:lnTo>
                  <a:pt x="131914" y="519861"/>
                </a:lnTo>
                <a:lnTo>
                  <a:pt x="101701" y="489673"/>
                </a:lnTo>
                <a:lnTo>
                  <a:pt x="76974" y="454685"/>
                </a:lnTo>
                <a:lnTo>
                  <a:pt x="58432" y="415632"/>
                </a:lnTo>
                <a:lnTo>
                  <a:pt x="46799" y="373189"/>
                </a:lnTo>
                <a:lnTo>
                  <a:pt x="42760" y="328091"/>
                </a:lnTo>
                <a:lnTo>
                  <a:pt x="46799" y="282968"/>
                </a:lnTo>
                <a:lnTo>
                  <a:pt x="58432" y="240525"/>
                </a:lnTo>
                <a:lnTo>
                  <a:pt x="76974" y="201460"/>
                </a:lnTo>
                <a:lnTo>
                  <a:pt x="101701" y="166471"/>
                </a:lnTo>
                <a:lnTo>
                  <a:pt x="131914" y="136258"/>
                </a:lnTo>
                <a:lnTo>
                  <a:pt x="166916" y="111544"/>
                </a:lnTo>
                <a:lnTo>
                  <a:pt x="206006" y="93014"/>
                </a:lnTo>
                <a:lnTo>
                  <a:pt x="248462" y="81368"/>
                </a:lnTo>
                <a:lnTo>
                  <a:pt x="293585" y="77343"/>
                </a:lnTo>
                <a:lnTo>
                  <a:pt x="324688" y="78638"/>
                </a:lnTo>
                <a:lnTo>
                  <a:pt x="352958" y="82969"/>
                </a:lnTo>
                <a:lnTo>
                  <a:pt x="379717" y="91020"/>
                </a:lnTo>
                <a:lnTo>
                  <a:pt x="406273" y="103466"/>
                </a:lnTo>
                <a:lnTo>
                  <a:pt x="432549" y="68986"/>
                </a:lnTo>
                <a:lnTo>
                  <a:pt x="400316" y="53822"/>
                </a:lnTo>
                <a:lnTo>
                  <a:pt x="366534" y="43091"/>
                </a:lnTo>
                <a:lnTo>
                  <a:pt x="331025" y="36703"/>
                </a:lnTo>
                <a:lnTo>
                  <a:pt x="293585" y="34594"/>
                </a:lnTo>
                <a:lnTo>
                  <a:pt x="246049" y="38442"/>
                </a:lnTo>
                <a:lnTo>
                  <a:pt x="200914" y="49593"/>
                </a:lnTo>
                <a:lnTo>
                  <a:pt x="158813" y="67411"/>
                </a:lnTo>
                <a:lnTo>
                  <a:pt x="120332" y="91313"/>
                </a:lnTo>
                <a:lnTo>
                  <a:pt x="86106" y="120675"/>
                </a:lnTo>
                <a:lnTo>
                  <a:pt x="56743" y="154889"/>
                </a:lnTo>
                <a:lnTo>
                  <a:pt x="32829" y="193344"/>
                </a:lnTo>
                <a:lnTo>
                  <a:pt x="14998" y="235445"/>
                </a:lnTo>
                <a:lnTo>
                  <a:pt x="3860" y="280555"/>
                </a:lnTo>
                <a:lnTo>
                  <a:pt x="0" y="328091"/>
                </a:lnTo>
                <a:lnTo>
                  <a:pt x="3860" y="375615"/>
                </a:lnTo>
                <a:lnTo>
                  <a:pt x="14998" y="420725"/>
                </a:lnTo>
                <a:lnTo>
                  <a:pt x="32829" y="462813"/>
                </a:lnTo>
                <a:lnTo>
                  <a:pt x="56743" y="501269"/>
                </a:lnTo>
                <a:lnTo>
                  <a:pt x="86106" y="535482"/>
                </a:lnTo>
                <a:lnTo>
                  <a:pt x="120332" y="564845"/>
                </a:lnTo>
                <a:lnTo>
                  <a:pt x="158813" y="588746"/>
                </a:lnTo>
                <a:lnTo>
                  <a:pt x="200914" y="606577"/>
                </a:lnTo>
                <a:lnTo>
                  <a:pt x="246049" y="617715"/>
                </a:lnTo>
                <a:lnTo>
                  <a:pt x="293585" y="621563"/>
                </a:lnTo>
                <a:lnTo>
                  <a:pt x="341134" y="617715"/>
                </a:lnTo>
                <a:lnTo>
                  <a:pt x="386257" y="606577"/>
                </a:lnTo>
                <a:lnTo>
                  <a:pt x="428371" y="588746"/>
                </a:lnTo>
                <a:lnTo>
                  <a:pt x="466839" y="564845"/>
                </a:lnTo>
                <a:lnTo>
                  <a:pt x="501065" y="535482"/>
                </a:lnTo>
                <a:lnTo>
                  <a:pt x="530440" y="501269"/>
                </a:lnTo>
                <a:lnTo>
                  <a:pt x="554342" y="462813"/>
                </a:lnTo>
                <a:lnTo>
                  <a:pt x="572173" y="420725"/>
                </a:lnTo>
                <a:lnTo>
                  <a:pt x="583323" y="375615"/>
                </a:lnTo>
                <a:lnTo>
                  <a:pt x="587171" y="328091"/>
                </a:lnTo>
                <a:close/>
              </a:path>
              <a:path w="601345" h="621664">
                <a:moveTo>
                  <a:pt x="601103" y="6819"/>
                </a:moveTo>
                <a:lnTo>
                  <a:pt x="599427" y="4533"/>
                </a:lnTo>
                <a:lnTo>
                  <a:pt x="592759" y="901"/>
                </a:lnTo>
                <a:lnTo>
                  <a:pt x="586232" y="0"/>
                </a:lnTo>
                <a:lnTo>
                  <a:pt x="576516" y="0"/>
                </a:lnTo>
                <a:lnTo>
                  <a:pt x="523354" y="8191"/>
                </a:lnTo>
                <a:lnTo>
                  <a:pt x="486816" y="32753"/>
                </a:lnTo>
                <a:lnTo>
                  <a:pt x="459308" y="65620"/>
                </a:lnTo>
                <a:lnTo>
                  <a:pt x="431203" y="100926"/>
                </a:lnTo>
                <a:lnTo>
                  <a:pt x="402513" y="138671"/>
                </a:lnTo>
                <a:lnTo>
                  <a:pt x="373214" y="178879"/>
                </a:lnTo>
                <a:lnTo>
                  <a:pt x="343319" y="221513"/>
                </a:lnTo>
                <a:lnTo>
                  <a:pt x="312826" y="266611"/>
                </a:lnTo>
                <a:lnTo>
                  <a:pt x="281724" y="314147"/>
                </a:lnTo>
                <a:lnTo>
                  <a:pt x="250037" y="364134"/>
                </a:lnTo>
                <a:lnTo>
                  <a:pt x="245795" y="370205"/>
                </a:lnTo>
                <a:lnTo>
                  <a:pt x="241693" y="373240"/>
                </a:lnTo>
                <a:lnTo>
                  <a:pt x="237744" y="373240"/>
                </a:lnTo>
                <a:lnTo>
                  <a:pt x="233222" y="369824"/>
                </a:lnTo>
                <a:lnTo>
                  <a:pt x="227393" y="359587"/>
                </a:lnTo>
                <a:lnTo>
                  <a:pt x="220243" y="342519"/>
                </a:lnTo>
                <a:lnTo>
                  <a:pt x="211797" y="318617"/>
                </a:lnTo>
                <a:lnTo>
                  <a:pt x="206705" y="305866"/>
                </a:lnTo>
                <a:lnTo>
                  <a:pt x="200533" y="296760"/>
                </a:lnTo>
                <a:lnTo>
                  <a:pt x="193268" y="291299"/>
                </a:lnTo>
                <a:lnTo>
                  <a:pt x="184924" y="289483"/>
                </a:lnTo>
                <a:lnTo>
                  <a:pt x="177126" y="290169"/>
                </a:lnTo>
                <a:lnTo>
                  <a:pt x="136385" y="309372"/>
                </a:lnTo>
                <a:lnTo>
                  <a:pt x="118452" y="337273"/>
                </a:lnTo>
                <a:lnTo>
                  <a:pt x="119926" y="349402"/>
                </a:lnTo>
                <a:lnTo>
                  <a:pt x="131775" y="393090"/>
                </a:lnTo>
                <a:lnTo>
                  <a:pt x="152260" y="452577"/>
                </a:lnTo>
                <a:lnTo>
                  <a:pt x="170472" y="487400"/>
                </a:lnTo>
                <a:lnTo>
                  <a:pt x="217258" y="497052"/>
                </a:lnTo>
                <a:lnTo>
                  <a:pt x="232054" y="496023"/>
                </a:lnTo>
                <a:lnTo>
                  <a:pt x="244119" y="492950"/>
                </a:lnTo>
                <a:lnTo>
                  <a:pt x="253453" y="487832"/>
                </a:lnTo>
                <a:lnTo>
                  <a:pt x="260057" y="480656"/>
                </a:lnTo>
                <a:lnTo>
                  <a:pt x="287591" y="438150"/>
                </a:lnTo>
                <a:lnTo>
                  <a:pt x="315544" y="396036"/>
                </a:lnTo>
                <a:lnTo>
                  <a:pt x="343916" y="354304"/>
                </a:lnTo>
                <a:lnTo>
                  <a:pt x="372706" y="312978"/>
                </a:lnTo>
                <a:lnTo>
                  <a:pt x="401929" y="272034"/>
                </a:lnTo>
                <a:lnTo>
                  <a:pt x="431571" y="231482"/>
                </a:lnTo>
                <a:lnTo>
                  <a:pt x="461632" y="191312"/>
                </a:lnTo>
                <a:lnTo>
                  <a:pt x="492112" y="151549"/>
                </a:lnTo>
                <a:lnTo>
                  <a:pt x="523011" y="112166"/>
                </a:lnTo>
                <a:lnTo>
                  <a:pt x="554329" y="73177"/>
                </a:lnTo>
                <a:lnTo>
                  <a:pt x="586079" y="34582"/>
                </a:lnTo>
                <a:lnTo>
                  <a:pt x="592658" y="26022"/>
                </a:lnTo>
                <a:lnTo>
                  <a:pt x="597357" y="18986"/>
                </a:lnTo>
                <a:lnTo>
                  <a:pt x="600163" y="13500"/>
                </a:lnTo>
                <a:lnTo>
                  <a:pt x="601103" y="9550"/>
                </a:lnTo>
                <a:lnTo>
                  <a:pt x="601103" y="6819"/>
                </a:lnTo>
                <a:close/>
              </a:path>
            </a:pathLst>
          </a:custGeom>
          <a:solidFill>
            <a:srgbClr val="96AFBF"/>
          </a:solidFill>
        </p:spPr>
        <p:txBody>
          <a:bodyPr wrap="square" lIns="0" tIns="0" rIns="0" bIns="0" rtlCol="0"/>
          <a:lstStyle/>
          <a:p>
            <a:endParaRPr sz="1092"/>
          </a:p>
        </p:txBody>
      </p:sp>
      <p:sp>
        <p:nvSpPr>
          <p:cNvPr id="14" name="object 14"/>
          <p:cNvSpPr/>
          <p:nvPr/>
        </p:nvSpPr>
        <p:spPr>
          <a:xfrm>
            <a:off x="4091223" y="5788364"/>
            <a:ext cx="364656" cy="376978"/>
          </a:xfrm>
          <a:custGeom>
            <a:avLst/>
            <a:gdLst/>
            <a:ahLst/>
            <a:cxnLst/>
            <a:rect l="l" t="t" r="r" b="b"/>
            <a:pathLst>
              <a:path w="601345" h="621665">
                <a:moveTo>
                  <a:pt x="587171" y="328091"/>
                </a:moveTo>
                <a:lnTo>
                  <a:pt x="582841" y="277088"/>
                </a:lnTo>
                <a:lnTo>
                  <a:pt x="570306" y="229222"/>
                </a:lnTo>
                <a:lnTo>
                  <a:pt x="550240" y="184861"/>
                </a:lnTo>
                <a:lnTo>
                  <a:pt x="523303" y="144373"/>
                </a:lnTo>
                <a:lnTo>
                  <a:pt x="495655" y="177126"/>
                </a:lnTo>
                <a:lnTo>
                  <a:pt x="518058" y="210489"/>
                </a:lnTo>
                <a:lnTo>
                  <a:pt x="533184" y="246316"/>
                </a:lnTo>
                <a:lnTo>
                  <a:pt x="541731" y="285292"/>
                </a:lnTo>
                <a:lnTo>
                  <a:pt x="544423" y="328091"/>
                </a:lnTo>
                <a:lnTo>
                  <a:pt x="540385" y="373202"/>
                </a:lnTo>
                <a:lnTo>
                  <a:pt x="528739" y="415645"/>
                </a:lnTo>
                <a:lnTo>
                  <a:pt x="510209" y="454698"/>
                </a:lnTo>
                <a:lnTo>
                  <a:pt x="485470" y="489686"/>
                </a:lnTo>
                <a:lnTo>
                  <a:pt x="455256" y="519874"/>
                </a:lnTo>
                <a:lnTo>
                  <a:pt x="420255" y="544588"/>
                </a:lnTo>
                <a:lnTo>
                  <a:pt x="381165" y="563105"/>
                </a:lnTo>
                <a:lnTo>
                  <a:pt x="338709" y="574738"/>
                </a:lnTo>
                <a:lnTo>
                  <a:pt x="293585" y="578764"/>
                </a:lnTo>
                <a:lnTo>
                  <a:pt x="248462" y="574738"/>
                </a:lnTo>
                <a:lnTo>
                  <a:pt x="206006" y="563105"/>
                </a:lnTo>
                <a:lnTo>
                  <a:pt x="166916" y="544588"/>
                </a:lnTo>
                <a:lnTo>
                  <a:pt x="131914" y="519874"/>
                </a:lnTo>
                <a:lnTo>
                  <a:pt x="101701" y="489686"/>
                </a:lnTo>
                <a:lnTo>
                  <a:pt x="76974" y="454698"/>
                </a:lnTo>
                <a:lnTo>
                  <a:pt x="58432" y="415645"/>
                </a:lnTo>
                <a:lnTo>
                  <a:pt x="46799" y="373202"/>
                </a:lnTo>
                <a:lnTo>
                  <a:pt x="42760" y="328091"/>
                </a:lnTo>
                <a:lnTo>
                  <a:pt x="46799" y="282981"/>
                </a:lnTo>
                <a:lnTo>
                  <a:pt x="58432" y="240538"/>
                </a:lnTo>
                <a:lnTo>
                  <a:pt x="76974" y="201472"/>
                </a:lnTo>
                <a:lnTo>
                  <a:pt x="101701" y="166484"/>
                </a:lnTo>
                <a:lnTo>
                  <a:pt x="131914" y="136271"/>
                </a:lnTo>
                <a:lnTo>
                  <a:pt x="166916" y="111556"/>
                </a:lnTo>
                <a:lnTo>
                  <a:pt x="206006" y="93014"/>
                </a:lnTo>
                <a:lnTo>
                  <a:pt x="248462" y="81381"/>
                </a:lnTo>
                <a:lnTo>
                  <a:pt x="293585" y="77355"/>
                </a:lnTo>
                <a:lnTo>
                  <a:pt x="324688" y="78651"/>
                </a:lnTo>
                <a:lnTo>
                  <a:pt x="352958" y="82981"/>
                </a:lnTo>
                <a:lnTo>
                  <a:pt x="379717" y="91033"/>
                </a:lnTo>
                <a:lnTo>
                  <a:pt x="406273" y="103479"/>
                </a:lnTo>
                <a:lnTo>
                  <a:pt x="432549" y="68999"/>
                </a:lnTo>
                <a:lnTo>
                  <a:pt x="400316" y="53835"/>
                </a:lnTo>
                <a:lnTo>
                  <a:pt x="366534" y="43103"/>
                </a:lnTo>
                <a:lnTo>
                  <a:pt x="331025" y="36715"/>
                </a:lnTo>
                <a:lnTo>
                  <a:pt x="293585" y="34607"/>
                </a:lnTo>
                <a:lnTo>
                  <a:pt x="246049" y="38455"/>
                </a:lnTo>
                <a:lnTo>
                  <a:pt x="200914" y="49606"/>
                </a:lnTo>
                <a:lnTo>
                  <a:pt x="158813" y="67424"/>
                </a:lnTo>
                <a:lnTo>
                  <a:pt x="120332" y="91325"/>
                </a:lnTo>
                <a:lnTo>
                  <a:pt x="86106" y="120688"/>
                </a:lnTo>
                <a:lnTo>
                  <a:pt x="56743" y="154901"/>
                </a:lnTo>
                <a:lnTo>
                  <a:pt x="32829" y="193357"/>
                </a:lnTo>
                <a:lnTo>
                  <a:pt x="14998" y="235458"/>
                </a:lnTo>
                <a:lnTo>
                  <a:pt x="3860" y="280568"/>
                </a:lnTo>
                <a:lnTo>
                  <a:pt x="0" y="328091"/>
                </a:lnTo>
                <a:lnTo>
                  <a:pt x="3860" y="375627"/>
                </a:lnTo>
                <a:lnTo>
                  <a:pt x="14998" y="420738"/>
                </a:lnTo>
                <a:lnTo>
                  <a:pt x="32829" y="462826"/>
                </a:lnTo>
                <a:lnTo>
                  <a:pt x="56743" y="501281"/>
                </a:lnTo>
                <a:lnTo>
                  <a:pt x="86106" y="535495"/>
                </a:lnTo>
                <a:lnTo>
                  <a:pt x="120332" y="564857"/>
                </a:lnTo>
                <a:lnTo>
                  <a:pt x="158813" y="588759"/>
                </a:lnTo>
                <a:lnTo>
                  <a:pt x="200914" y="606577"/>
                </a:lnTo>
                <a:lnTo>
                  <a:pt x="246049" y="617728"/>
                </a:lnTo>
                <a:lnTo>
                  <a:pt x="293585" y="621576"/>
                </a:lnTo>
                <a:lnTo>
                  <a:pt x="341134" y="617728"/>
                </a:lnTo>
                <a:lnTo>
                  <a:pt x="386257" y="606577"/>
                </a:lnTo>
                <a:lnTo>
                  <a:pt x="428371" y="588759"/>
                </a:lnTo>
                <a:lnTo>
                  <a:pt x="466839" y="564857"/>
                </a:lnTo>
                <a:lnTo>
                  <a:pt x="501065" y="535495"/>
                </a:lnTo>
                <a:lnTo>
                  <a:pt x="530440" y="501281"/>
                </a:lnTo>
                <a:lnTo>
                  <a:pt x="554342" y="462826"/>
                </a:lnTo>
                <a:lnTo>
                  <a:pt x="572173" y="420738"/>
                </a:lnTo>
                <a:lnTo>
                  <a:pt x="583323" y="375627"/>
                </a:lnTo>
                <a:lnTo>
                  <a:pt x="587171" y="328091"/>
                </a:lnTo>
                <a:close/>
              </a:path>
              <a:path w="601345" h="621665">
                <a:moveTo>
                  <a:pt x="601103" y="6832"/>
                </a:moveTo>
                <a:lnTo>
                  <a:pt x="599427" y="4546"/>
                </a:lnTo>
                <a:lnTo>
                  <a:pt x="592759" y="914"/>
                </a:lnTo>
                <a:lnTo>
                  <a:pt x="586232" y="0"/>
                </a:lnTo>
                <a:lnTo>
                  <a:pt x="576516" y="0"/>
                </a:lnTo>
                <a:lnTo>
                  <a:pt x="523354" y="8191"/>
                </a:lnTo>
                <a:lnTo>
                  <a:pt x="486816" y="32766"/>
                </a:lnTo>
                <a:lnTo>
                  <a:pt x="459308" y="65633"/>
                </a:lnTo>
                <a:lnTo>
                  <a:pt x="431203" y="100939"/>
                </a:lnTo>
                <a:lnTo>
                  <a:pt x="402513" y="138684"/>
                </a:lnTo>
                <a:lnTo>
                  <a:pt x="373214" y="178879"/>
                </a:lnTo>
                <a:lnTo>
                  <a:pt x="343319" y="221526"/>
                </a:lnTo>
                <a:lnTo>
                  <a:pt x="312826" y="266623"/>
                </a:lnTo>
                <a:lnTo>
                  <a:pt x="281724" y="314159"/>
                </a:lnTo>
                <a:lnTo>
                  <a:pt x="250037" y="364147"/>
                </a:lnTo>
                <a:lnTo>
                  <a:pt x="245795" y="370217"/>
                </a:lnTo>
                <a:lnTo>
                  <a:pt x="241693" y="373253"/>
                </a:lnTo>
                <a:lnTo>
                  <a:pt x="237744" y="373253"/>
                </a:lnTo>
                <a:lnTo>
                  <a:pt x="233222" y="369836"/>
                </a:lnTo>
                <a:lnTo>
                  <a:pt x="227393" y="359600"/>
                </a:lnTo>
                <a:lnTo>
                  <a:pt x="220243" y="342519"/>
                </a:lnTo>
                <a:lnTo>
                  <a:pt x="211797" y="318630"/>
                </a:lnTo>
                <a:lnTo>
                  <a:pt x="206705" y="305879"/>
                </a:lnTo>
                <a:lnTo>
                  <a:pt x="200533" y="296773"/>
                </a:lnTo>
                <a:lnTo>
                  <a:pt x="193268" y="291312"/>
                </a:lnTo>
                <a:lnTo>
                  <a:pt x="184924" y="289496"/>
                </a:lnTo>
                <a:lnTo>
                  <a:pt x="177126" y="290182"/>
                </a:lnTo>
                <a:lnTo>
                  <a:pt x="136385" y="309384"/>
                </a:lnTo>
                <a:lnTo>
                  <a:pt x="118452" y="337286"/>
                </a:lnTo>
                <a:lnTo>
                  <a:pt x="119926" y="349402"/>
                </a:lnTo>
                <a:lnTo>
                  <a:pt x="131775" y="393103"/>
                </a:lnTo>
                <a:lnTo>
                  <a:pt x="152260" y="452589"/>
                </a:lnTo>
                <a:lnTo>
                  <a:pt x="170472" y="487413"/>
                </a:lnTo>
                <a:lnTo>
                  <a:pt x="217258" y="497052"/>
                </a:lnTo>
                <a:lnTo>
                  <a:pt x="232054" y="496036"/>
                </a:lnTo>
                <a:lnTo>
                  <a:pt x="244119" y="492963"/>
                </a:lnTo>
                <a:lnTo>
                  <a:pt x="253453" y="487845"/>
                </a:lnTo>
                <a:lnTo>
                  <a:pt x="260057" y="480669"/>
                </a:lnTo>
                <a:lnTo>
                  <a:pt x="287591" y="438162"/>
                </a:lnTo>
                <a:lnTo>
                  <a:pt x="315544" y="396049"/>
                </a:lnTo>
                <a:lnTo>
                  <a:pt x="343916" y="354317"/>
                </a:lnTo>
                <a:lnTo>
                  <a:pt x="372706" y="312991"/>
                </a:lnTo>
                <a:lnTo>
                  <a:pt x="401929" y="272046"/>
                </a:lnTo>
                <a:lnTo>
                  <a:pt x="431571" y="231495"/>
                </a:lnTo>
                <a:lnTo>
                  <a:pt x="461632" y="191325"/>
                </a:lnTo>
                <a:lnTo>
                  <a:pt x="492112" y="151561"/>
                </a:lnTo>
                <a:lnTo>
                  <a:pt x="523011" y="112179"/>
                </a:lnTo>
                <a:lnTo>
                  <a:pt x="554329" y="73190"/>
                </a:lnTo>
                <a:lnTo>
                  <a:pt x="586079" y="34594"/>
                </a:lnTo>
                <a:lnTo>
                  <a:pt x="592658" y="26035"/>
                </a:lnTo>
                <a:lnTo>
                  <a:pt x="597357" y="18999"/>
                </a:lnTo>
                <a:lnTo>
                  <a:pt x="600163" y="13512"/>
                </a:lnTo>
                <a:lnTo>
                  <a:pt x="601103" y="9550"/>
                </a:lnTo>
                <a:lnTo>
                  <a:pt x="601103" y="6832"/>
                </a:lnTo>
                <a:close/>
              </a:path>
            </a:pathLst>
          </a:custGeom>
          <a:solidFill>
            <a:srgbClr val="96AFBF"/>
          </a:solidFill>
        </p:spPr>
        <p:txBody>
          <a:bodyPr wrap="square" lIns="0" tIns="0" rIns="0" bIns="0" rtlCol="0"/>
          <a:lstStyle/>
          <a:p>
            <a:endParaRPr sz="1092"/>
          </a:p>
        </p:txBody>
      </p:sp>
      <p:sp>
        <p:nvSpPr>
          <p:cNvPr id="15" name="object 2" descr="$PPTXTitle">
            <a:extLst>
              <a:ext uri="{FF2B5EF4-FFF2-40B4-BE49-F238E27FC236}">
                <a16:creationId xmlns:a16="http://schemas.microsoft.com/office/drawing/2014/main" id="{06335B7D-1DF2-3DA9-B3DF-08F7ADBF6186}"/>
              </a:ext>
            </a:extLst>
          </p:cNvPr>
          <p:cNvSpPr txBox="1">
            <a:spLocks/>
          </p:cNvSpPr>
          <p:nvPr/>
        </p:nvSpPr>
        <p:spPr>
          <a:xfrm>
            <a:off x="4455879" y="33286"/>
            <a:ext cx="11912600" cy="1293303"/>
          </a:xfrm>
          <a:prstGeom prst="rect">
            <a:avLst/>
          </a:prstGeom>
        </p:spPr>
        <p:txBody>
          <a:bodyPr vert="horz" wrap="square" lIns="0" tIns="348615"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2745"/>
              </a:spcBef>
            </a:pPr>
            <a:r>
              <a:rPr lang="en-US" sz="3200" b="1">
                <a:solidFill>
                  <a:srgbClr val="92ACB9"/>
                </a:solidFill>
                <a:latin typeface="Montserrat" panose="00000500000000000000" pitchFamily="2" charset="0"/>
              </a:rPr>
              <a:t>Different</a:t>
            </a:r>
            <a:r>
              <a:rPr lang="en-US" sz="3200" b="1" spc="-75">
                <a:solidFill>
                  <a:srgbClr val="92ACB9"/>
                </a:solidFill>
                <a:latin typeface="Montserrat" panose="00000500000000000000" pitchFamily="2" charset="0"/>
              </a:rPr>
              <a:t> </a:t>
            </a:r>
            <a:r>
              <a:rPr lang="en-US" sz="3200" b="1">
                <a:solidFill>
                  <a:srgbClr val="92ACB9"/>
                </a:solidFill>
                <a:latin typeface="Montserrat" panose="00000500000000000000" pitchFamily="2" charset="0"/>
              </a:rPr>
              <a:t>types</a:t>
            </a:r>
            <a:r>
              <a:rPr lang="en-US" sz="3200" b="1" spc="-65">
                <a:solidFill>
                  <a:srgbClr val="92ACB9"/>
                </a:solidFill>
                <a:latin typeface="Montserrat" panose="00000500000000000000" pitchFamily="2" charset="0"/>
              </a:rPr>
              <a:t> </a:t>
            </a:r>
            <a:r>
              <a:rPr lang="en-US" sz="3200" b="1">
                <a:solidFill>
                  <a:srgbClr val="92ACB9"/>
                </a:solidFill>
                <a:latin typeface="Montserrat" panose="00000500000000000000" pitchFamily="2" charset="0"/>
              </a:rPr>
              <a:t>of</a:t>
            </a:r>
            <a:r>
              <a:rPr lang="en-US" sz="3200" b="1" spc="-65">
                <a:solidFill>
                  <a:srgbClr val="92ACB9"/>
                </a:solidFill>
                <a:latin typeface="Montserrat" panose="00000500000000000000" pitchFamily="2" charset="0"/>
              </a:rPr>
              <a:t> </a:t>
            </a:r>
            <a:r>
              <a:rPr lang="en-US" sz="3200" b="1">
                <a:solidFill>
                  <a:srgbClr val="92ACB9"/>
                </a:solidFill>
                <a:latin typeface="Montserrat" panose="00000500000000000000" pitchFamily="2" charset="0"/>
              </a:rPr>
              <a:t>facial</a:t>
            </a:r>
            <a:r>
              <a:rPr lang="en-US" sz="3200" b="1" spc="-60">
                <a:solidFill>
                  <a:srgbClr val="92ACB9"/>
                </a:solidFill>
                <a:latin typeface="Montserrat" panose="00000500000000000000" pitchFamily="2" charset="0"/>
              </a:rPr>
              <a:t> </a:t>
            </a:r>
            <a:r>
              <a:rPr lang="en-US" sz="3200" b="1" spc="-20">
                <a:solidFill>
                  <a:srgbClr val="92ACB9"/>
                </a:solidFill>
                <a:latin typeface="Montserrat" panose="00000500000000000000" pitchFamily="2" charset="0"/>
              </a:rPr>
              <a:t>oils</a:t>
            </a:r>
          </a:p>
          <a:p>
            <a:pPr marL="12700">
              <a:lnSpc>
                <a:spcPct val="100000"/>
              </a:lnSpc>
              <a:spcBef>
                <a:spcPts val="1130"/>
              </a:spcBef>
            </a:pPr>
            <a:r>
              <a:rPr lang="en-US" sz="2000">
                <a:solidFill>
                  <a:srgbClr val="424242"/>
                </a:solidFill>
                <a:latin typeface="Montserrat" panose="00000500000000000000" pitchFamily="2" charset="0"/>
              </a:rPr>
              <a:t>Esse</a:t>
            </a:r>
            <a:r>
              <a:rPr lang="en-US" sz="2000" spc="-15">
                <a:solidFill>
                  <a:srgbClr val="424242"/>
                </a:solidFill>
                <a:latin typeface="Montserrat" panose="00000500000000000000" pitchFamily="2" charset="0"/>
              </a:rPr>
              <a:t> </a:t>
            </a:r>
            <a:r>
              <a:rPr lang="en-US" sz="2000">
                <a:solidFill>
                  <a:srgbClr val="424242"/>
                </a:solidFill>
                <a:latin typeface="Montserrat" panose="00000500000000000000" pitchFamily="2" charset="0"/>
              </a:rPr>
              <a:t>Protect</a:t>
            </a:r>
            <a:r>
              <a:rPr lang="en-US" sz="2000" spc="-15">
                <a:solidFill>
                  <a:srgbClr val="424242"/>
                </a:solidFill>
                <a:latin typeface="Montserrat" panose="00000500000000000000" pitchFamily="2" charset="0"/>
              </a:rPr>
              <a:t> </a:t>
            </a:r>
            <a:r>
              <a:rPr lang="en-US" sz="2000">
                <a:solidFill>
                  <a:srgbClr val="424242"/>
                </a:solidFill>
                <a:latin typeface="Montserrat" panose="00000500000000000000" pitchFamily="2" charset="0"/>
              </a:rPr>
              <a:t>Oil:</a:t>
            </a:r>
            <a:r>
              <a:rPr lang="en-US" sz="2000" spc="-70">
                <a:solidFill>
                  <a:srgbClr val="424242"/>
                </a:solidFill>
                <a:latin typeface="Montserrat" panose="00000500000000000000" pitchFamily="2" charset="0"/>
              </a:rPr>
              <a:t> </a:t>
            </a:r>
            <a:r>
              <a:rPr lang="en-US" sz="2000" spc="-10">
                <a:solidFill>
                  <a:srgbClr val="424242"/>
                </a:solidFill>
                <a:latin typeface="Montserrat" panose="00000500000000000000" pitchFamily="2" charset="0"/>
                <a:cs typeface="Montserrat Light"/>
              </a:rPr>
              <a:t>Multi-</a:t>
            </a:r>
            <a:r>
              <a:rPr lang="en-US" sz="2000">
                <a:solidFill>
                  <a:srgbClr val="424242"/>
                </a:solidFill>
                <a:latin typeface="Montserrat" panose="00000500000000000000" pitchFamily="2" charset="0"/>
                <a:cs typeface="Montserrat Light"/>
              </a:rPr>
              <a:t>functional</a:t>
            </a:r>
            <a:r>
              <a:rPr lang="en-US" sz="2000" spc="-10">
                <a:solidFill>
                  <a:srgbClr val="424242"/>
                </a:solidFill>
                <a:latin typeface="Montserrat" panose="00000500000000000000" pitchFamily="2" charset="0"/>
                <a:cs typeface="Montserrat Light"/>
              </a:rPr>
              <a:t> performance</a:t>
            </a:r>
            <a:endParaRPr lang="en-US" sz="2000">
              <a:latin typeface="Montserrat" panose="00000500000000000000" pitchFamily="2" charset="0"/>
              <a:cs typeface="Montserrat Ligh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BD5495-C9AD-A778-B91A-7E9AF00CFF3A}"/>
              </a:ext>
            </a:extLst>
          </p:cNvPr>
          <p:cNvSpPr>
            <a:spLocks noGrp="1"/>
          </p:cNvSpPr>
          <p:nvPr>
            <p:ph type="title"/>
          </p:nvPr>
        </p:nvSpPr>
        <p:spPr/>
        <p:txBody>
          <a:bodyPr>
            <a:noAutofit/>
          </a:bodyPr>
          <a:lstStyle/>
          <a:p>
            <a:r>
              <a:rPr lang="en-US" sz="3200">
                <a:solidFill>
                  <a:srgbClr val="92ACB9"/>
                </a:solidFill>
              </a:rPr>
              <a:t>Agenda</a:t>
            </a:r>
            <a:endParaRPr lang="en-GB" sz="3200">
              <a:solidFill>
                <a:srgbClr val="92ACB9"/>
              </a:solidFill>
            </a:endParaRPr>
          </a:p>
        </p:txBody>
      </p:sp>
      <p:sp>
        <p:nvSpPr>
          <p:cNvPr id="4" name="Text Placeholder 3">
            <a:extLst>
              <a:ext uri="{FF2B5EF4-FFF2-40B4-BE49-F238E27FC236}">
                <a16:creationId xmlns:a16="http://schemas.microsoft.com/office/drawing/2014/main" id="{6568DC87-E24E-E52A-7403-F5A62AE13591}"/>
              </a:ext>
            </a:extLst>
          </p:cNvPr>
          <p:cNvSpPr>
            <a:spLocks noGrp="1"/>
          </p:cNvSpPr>
          <p:nvPr>
            <p:ph type="body" sz="quarter" idx="10"/>
          </p:nvPr>
        </p:nvSpPr>
        <p:spPr>
          <a:xfrm>
            <a:off x="6424613" y="1048258"/>
            <a:ext cx="5511800" cy="5511228"/>
          </a:xfrm>
        </p:spPr>
        <p:txBody>
          <a:bodyPr>
            <a:normAutofit/>
          </a:bodyPr>
          <a:lstStyle/>
          <a:p>
            <a:pPr marL="0" marR="0" lvl="0" indent="0" algn="l" defTabSz="914400" rtl="0" eaLnBrk="1" fontAlgn="auto" latinLnBrk="0" hangingPunct="1">
              <a:lnSpc>
                <a:spcPct val="100000"/>
              </a:lnSpc>
              <a:spcBef>
                <a:spcPts val="0"/>
              </a:spcBef>
              <a:spcAft>
                <a:spcPts val="3000"/>
              </a:spcAft>
              <a:buClrTx/>
              <a:buSzTx/>
              <a:buFont typeface="Arial" panose="020B0604020202020204" pitchFamily="34" charset="0"/>
              <a:buNone/>
              <a:tabLst/>
              <a:defRPr/>
            </a:pPr>
            <a:r>
              <a:rPr lang="en-US"/>
              <a:t>Problems caused by holiday skin</a:t>
            </a:r>
          </a:p>
          <a:p>
            <a:pPr marL="0" marR="0" lvl="0" indent="0" algn="l" defTabSz="914400" rtl="0" eaLnBrk="1" fontAlgn="auto" latinLnBrk="0" hangingPunct="1">
              <a:lnSpc>
                <a:spcPct val="100000"/>
              </a:lnSpc>
              <a:spcBef>
                <a:spcPts val="0"/>
              </a:spcBef>
              <a:spcAft>
                <a:spcPts val="3000"/>
              </a:spcAft>
              <a:buClrTx/>
              <a:buSzTx/>
              <a:buFont typeface="Arial" panose="020B0604020202020204" pitchFamily="34" charset="0"/>
              <a:buNone/>
              <a:tabLst/>
              <a:defRPr/>
            </a:pPr>
            <a:r>
              <a:rPr lang="en-US"/>
              <a:t>The Esse Solution</a:t>
            </a:r>
          </a:p>
          <a:p>
            <a:pPr marL="0" marR="0" lvl="0" indent="0" algn="l" defTabSz="914400" rtl="0" eaLnBrk="1" fontAlgn="auto" latinLnBrk="0" hangingPunct="1">
              <a:lnSpc>
                <a:spcPct val="100000"/>
              </a:lnSpc>
              <a:spcBef>
                <a:spcPts val="0"/>
              </a:spcBef>
              <a:spcAft>
                <a:spcPts val="3000"/>
              </a:spcAft>
              <a:buClrTx/>
              <a:buSzTx/>
              <a:buFont typeface="Arial" panose="020B0604020202020204" pitchFamily="34" charset="0"/>
              <a:buNone/>
              <a:tabLst/>
              <a:defRPr/>
            </a:pPr>
            <a:r>
              <a:rPr lang="en-US"/>
              <a:t>Protect Oil</a:t>
            </a:r>
          </a:p>
          <a:p>
            <a:pPr marL="0" marR="0" lvl="0" indent="0" algn="l" defTabSz="914400" rtl="0" eaLnBrk="1" fontAlgn="auto" latinLnBrk="0" hangingPunct="1">
              <a:lnSpc>
                <a:spcPct val="100000"/>
              </a:lnSpc>
              <a:spcBef>
                <a:spcPts val="0"/>
              </a:spcBef>
              <a:spcAft>
                <a:spcPts val="3000"/>
              </a:spcAft>
              <a:buClrTx/>
              <a:buSzTx/>
              <a:buFont typeface="Arial" panose="020B0604020202020204" pitchFamily="34" charset="0"/>
              <a:buNone/>
              <a:tabLst/>
              <a:defRPr/>
            </a:pPr>
            <a:r>
              <a:rPr lang="en-US"/>
              <a:t>Ingredient focus</a:t>
            </a:r>
          </a:p>
          <a:p>
            <a:pPr marL="0" marR="0" lvl="0" indent="0" algn="l" defTabSz="914400" rtl="0" eaLnBrk="1" fontAlgn="auto" latinLnBrk="0" hangingPunct="1">
              <a:lnSpc>
                <a:spcPct val="100000"/>
              </a:lnSpc>
              <a:spcBef>
                <a:spcPts val="0"/>
              </a:spcBef>
              <a:spcAft>
                <a:spcPts val="3000"/>
              </a:spcAft>
              <a:buClrTx/>
              <a:buSzTx/>
              <a:buFont typeface="Arial" panose="020B0604020202020204" pitchFamily="34" charset="0"/>
              <a:buNone/>
              <a:tabLst/>
              <a:defRPr/>
            </a:pPr>
            <a:r>
              <a:rPr lang="en-US"/>
              <a:t>Not all oils are created equal</a:t>
            </a:r>
          </a:p>
          <a:p>
            <a:pPr marL="0" marR="0" lvl="0" indent="0" algn="l" defTabSz="914400" rtl="0" eaLnBrk="1" fontAlgn="auto" latinLnBrk="0" hangingPunct="1">
              <a:lnSpc>
                <a:spcPct val="100000"/>
              </a:lnSpc>
              <a:spcBef>
                <a:spcPts val="0"/>
              </a:spcBef>
              <a:spcAft>
                <a:spcPts val="3000"/>
              </a:spcAft>
              <a:buClrTx/>
              <a:buSzTx/>
              <a:buFont typeface="Arial" panose="020B0604020202020204" pitchFamily="34" charset="0"/>
              <a:buNone/>
              <a:tabLst/>
              <a:defRPr/>
            </a:pPr>
            <a:r>
              <a:rPr lang="en-US"/>
              <a:t>Bonn results</a:t>
            </a:r>
          </a:p>
          <a:p>
            <a:pPr marL="0" marR="0" lvl="0" indent="0" algn="l" defTabSz="914400" rtl="0" eaLnBrk="1" fontAlgn="auto" latinLnBrk="0" hangingPunct="1">
              <a:lnSpc>
                <a:spcPct val="100000"/>
              </a:lnSpc>
              <a:spcBef>
                <a:spcPts val="0"/>
              </a:spcBef>
              <a:spcAft>
                <a:spcPts val="3000"/>
              </a:spcAft>
              <a:buClrTx/>
              <a:buSzTx/>
              <a:buFont typeface="Arial" panose="020B0604020202020204" pitchFamily="34" charset="0"/>
              <a:buNone/>
              <a:tabLst/>
              <a:defRPr/>
            </a:pPr>
            <a:r>
              <a:rPr lang="en-US"/>
              <a:t>Promotion</a:t>
            </a:r>
          </a:p>
          <a:p>
            <a:pPr marL="0" marR="0" lvl="0" indent="0" algn="l" defTabSz="914400" rtl="0" eaLnBrk="1" fontAlgn="auto" latinLnBrk="0" hangingPunct="1">
              <a:lnSpc>
                <a:spcPct val="100000"/>
              </a:lnSpc>
              <a:spcBef>
                <a:spcPts val="0"/>
              </a:spcBef>
              <a:spcAft>
                <a:spcPts val="3000"/>
              </a:spcAft>
              <a:buClrTx/>
              <a:buSzTx/>
              <a:buFont typeface="Arial" panose="020B0604020202020204" pitchFamily="34" charset="0"/>
              <a:buNone/>
              <a:tabLst/>
              <a:defRPr/>
            </a:pPr>
            <a:endParaRPr lang="en-US"/>
          </a:p>
        </p:txBody>
      </p:sp>
      <p:sp>
        <p:nvSpPr>
          <p:cNvPr id="6" name="Picture Placeholder 5">
            <a:extLst>
              <a:ext uri="{FF2B5EF4-FFF2-40B4-BE49-F238E27FC236}">
                <a16:creationId xmlns:a16="http://schemas.microsoft.com/office/drawing/2014/main" id="{7A8F3719-CF27-19F2-56A2-E8CCAA6BB6F6}"/>
              </a:ext>
            </a:extLst>
          </p:cNvPr>
          <p:cNvSpPr>
            <a:spLocks noGrp="1"/>
          </p:cNvSpPr>
          <p:nvPr>
            <p:ph type="pic" idx="1"/>
          </p:nvPr>
        </p:nvSpPr>
        <p:spPr/>
        <p:txBody>
          <a:bodyPr/>
          <a:lstStyle/>
          <a:p>
            <a:endParaRPr lang="en-ZA"/>
          </a:p>
        </p:txBody>
      </p:sp>
      <p:pic>
        <p:nvPicPr>
          <p:cNvPr id="7" name="Picture 6" descr="A person with her eyes closed and her hand on her face&#10;&#10;AI-generated content may be incorrect.">
            <a:extLst>
              <a:ext uri="{FF2B5EF4-FFF2-40B4-BE49-F238E27FC236}">
                <a16:creationId xmlns:a16="http://schemas.microsoft.com/office/drawing/2014/main" id="{B7D78E5E-2A0F-02DE-8CA4-6A3A3ABDC421}"/>
              </a:ext>
            </a:extLst>
          </p:cNvPr>
          <p:cNvPicPr>
            <a:picLocks noChangeAspect="1"/>
          </p:cNvPicPr>
          <p:nvPr/>
        </p:nvPicPr>
        <p:blipFill>
          <a:blip r:embed="rId3"/>
          <a:srcRect l="54264" t="15448" r="14219" b="30689"/>
          <a:stretch/>
        </p:blipFill>
        <p:spPr>
          <a:xfrm>
            <a:off x="-220332" y="-240633"/>
            <a:ext cx="6438008" cy="7335115"/>
          </a:xfrm>
          <a:prstGeom prst="rect">
            <a:avLst/>
          </a:prstGeom>
        </p:spPr>
      </p:pic>
      <p:pic>
        <p:nvPicPr>
          <p:cNvPr id="8" name="Picture 7" descr="A black background with grey lines&#10;&#10;Description automatically generated">
            <a:extLst>
              <a:ext uri="{FF2B5EF4-FFF2-40B4-BE49-F238E27FC236}">
                <a16:creationId xmlns:a16="http://schemas.microsoft.com/office/drawing/2014/main" id="{A91A4F2B-CB3D-BB37-B320-5332A5D803B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61488" y="6195111"/>
            <a:ext cx="826296" cy="479252"/>
          </a:xfrm>
          <a:prstGeom prst="rect">
            <a:avLst/>
          </a:prstGeom>
        </p:spPr>
      </p:pic>
    </p:spTree>
    <p:extLst>
      <p:ext uri="{BB962C8B-B14F-4D97-AF65-F5344CB8AC3E}">
        <p14:creationId xmlns:p14="http://schemas.microsoft.com/office/powerpoint/2010/main" val="34354523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5621A-CA27-46EE-1D32-0438260D091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AB52AF8-7915-8942-A230-CBE7FC0A9CC9}"/>
              </a:ext>
            </a:extLst>
          </p:cNvPr>
          <p:cNvSpPr/>
          <p:nvPr/>
        </p:nvSpPr>
        <p:spPr>
          <a:xfrm>
            <a:off x="153163" y="173736"/>
            <a:ext cx="11885675" cy="6510528"/>
          </a:xfrm>
          <a:prstGeom prst="rect">
            <a:avLst/>
          </a:prstGeom>
          <a:solidFill>
            <a:srgbClr val="92AC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sz="3200"/>
          </a:p>
        </p:txBody>
      </p:sp>
      <p:pic>
        <p:nvPicPr>
          <p:cNvPr id="3" name="Picture 2" descr="A black and white image of a black background&#10;&#10;Description automatically generated">
            <a:extLst>
              <a:ext uri="{FF2B5EF4-FFF2-40B4-BE49-F238E27FC236}">
                <a16:creationId xmlns:a16="http://schemas.microsoft.com/office/drawing/2014/main" id="{50479F5F-7918-5F8F-E9C2-C69F948FB58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26031" y="5925312"/>
            <a:ext cx="788392" cy="454226"/>
          </a:xfrm>
          <a:prstGeom prst="rect">
            <a:avLst/>
          </a:prstGeom>
        </p:spPr>
      </p:pic>
      <p:sp>
        <p:nvSpPr>
          <p:cNvPr id="5" name="TextBox 4">
            <a:extLst>
              <a:ext uri="{FF2B5EF4-FFF2-40B4-BE49-F238E27FC236}">
                <a16:creationId xmlns:a16="http://schemas.microsoft.com/office/drawing/2014/main" id="{B8B789F3-7946-4C72-8B25-AEDA41A283FA}"/>
              </a:ext>
            </a:extLst>
          </p:cNvPr>
          <p:cNvSpPr txBox="1"/>
          <p:nvPr/>
        </p:nvSpPr>
        <p:spPr>
          <a:xfrm>
            <a:off x="609600" y="3244334"/>
            <a:ext cx="10972800"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3200" b="1">
                <a:solidFill>
                  <a:srgbClr val="FFFFFF"/>
                </a:solidFill>
                <a:latin typeface="Montserrat"/>
                <a:cs typeface="Mongolian Baiti"/>
              </a:rPr>
              <a:t>Clinically-proven</a:t>
            </a:r>
            <a:endParaRPr kumimoji="0" lang="en-ZA" sz="3200" b="0" i="0" u="none" strike="noStrike" kern="1200" cap="none" spc="0" normalizeH="0" baseline="0" noProof="0">
              <a:ln>
                <a:noFill/>
              </a:ln>
              <a:solidFill>
                <a:srgbClr val="FFFFFF"/>
              </a:solidFill>
              <a:effectLst/>
              <a:uLnTx/>
              <a:uFillTx/>
              <a:latin typeface="Montserrat" panose="00000500000000000000" pitchFamily="2" charset="0"/>
              <a:ea typeface="+mn-ea"/>
              <a:cs typeface="Mongolian Baiti" panose="03000500000000000000" pitchFamily="66" charset="0"/>
            </a:endParaRPr>
          </a:p>
        </p:txBody>
      </p:sp>
      <p:sp>
        <p:nvSpPr>
          <p:cNvPr id="2" name="Oval 1">
            <a:extLst>
              <a:ext uri="{FF2B5EF4-FFF2-40B4-BE49-F238E27FC236}">
                <a16:creationId xmlns:a16="http://schemas.microsoft.com/office/drawing/2014/main" id="{88B0E5EF-F6BB-095B-843E-308E81C87668}"/>
              </a:ext>
            </a:extLst>
          </p:cNvPr>
          <p:cNvSpPr/>
          <p:nvPr/>
        </p:nvSpPr>
        <p:spPr>
          <a:xfrm>
            <a:off x="3677656" y="1056996"/>
            <a:ext cx="4836087" cy="4739883"/>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17531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D6183A9-976F-FA8C-12E5-1E2EC10F0CC2}"/>
              </a:ext>
            </a:extLst>
          </p:cNvPr>
          <p:cNvPicPr>
            <a:picLocks noChangeAspect="1"/>
          </p:cNvPicPr>
          <p:nvPr/>
        </p:nvPicPr>
        <p:blipFill>
          <a:blip r:embed="rId3">
            <a:extLst>
              <a:ext uri="{28A0092B-C50C-407E-A947-70E740481C1C}">
                <a14:useLocalDpi xmlns:a14="http://schemas.microsoft.com/office/drawing/2010/main" val="0"/>
              </a:ext>
            </a:extLst>
          </a:blip>
          <a:srcRect t="20631"/>
          <a:stretch>
            <a:fillRect/>
          </a:stretch>
        </p:blipFill>
        <p:spPr>
          <a:xfrm>
            <a:off x="451078" y="1414914"/>
            <a:ext cx="9533413" cy="5443086"/>
          </a:xfrm>
          <a:prstGeom prst="rect">
            <a:avLst/>
          </a:prstGeom>
        </p:spPr>
      </p:pic>
      <p:sp>
        <p:nvSpPr>
          <p:cNvPr id="2" name="TextBox 1">
            <a:extLst>
              <a:ext uri="{FF2B5EF4-FFF2-40B4-BE49-F238E27FC236}">
                <a16:creationId xmlns:a16="http://schemas.microsoft.com/office/drawing/2014/main" id="{6DB67665-BBBF-343A-2F56-6EB98F80CD34}"/>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Skin hydration</a:t>
            </a:r>
          </a:p>
          <a:p>
            <a:r>
              <a:rPr lang="en-ZA">
                <a:solidFill>
                  <a:srgbClr val="424242"/>
                </a:solidFill>
                <a:latin typeface="Montserrat" panose="00000500000000000000" pitchFamily="2" charset="0"/>
                <a:cs typeface="Mongolian Baiti" panose="03000500000000000000" pitchFamily="66" charset="0"/>
              </a:rPr>
              <a:t>Skin hydration improved by 31% over 28 days</a:t>
            </a:r>
          </a:p>
        </p:txBody>
      </p:sp>
      <p:pic>
        <p:nvPicPr>
          <p:cNvPr id="9" name="Picture 8">
            <a:extLst>
              <a:ext uri="{FF2B5EF4-FFF2-40B4-BE49-F238E27FC236}">
                <a16:creationId xmlns:a16="http://schemas.microsoft.com/office/drawing/2014/main" id="{1B011CD1-7FE6-9D25-B4C0-B9EEF277EF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6240" y="2499360"/>
            <a:ext cx="2905760" cy="4358640"/>
          </a:xfrm>
          <a:prstGeom prst="rect">
            <a:avLst/>
          </a:prstGeom>
        </p:spPr>
      </p:pic>
    </p:spTree>
    <p:extLst>
      <p:ext uri="{BB962C8B-B14F-4D97-AF65-F5344CB8AC3E}">
        <p14:creationId xmlns:p14="http://schemas.microsoft.com/office/powerpoint/2010/main" val="26246494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C8EE716-200E-EA60-EEFA-4DE22B418F34}"/>
              </a:ext>
            </a:extLst>
          </p:cNvPr>
          <p:cNvPicPr>
            <a:picLocks noChangeAspect="1"/>
          </p:cNvPicPr>
          <p:nvPr/>
        </p:nvPicPr>
        <p:blipFill>
          <a:blip r:embed="rId3">
            <a:extLst>
              <a:ext uri="{28A0092B-C50C-407E-A947-70E740481C1C}">
                <a14:useLocalDpi xmlns:a14="http://schemas.microsoft.com/office/drawing/2010/main" val="0"/>
              </a:ext>
            </a:extLst>
          </a:blip>
          <a:srcRect t="19067"/>
          <a:stretch>
            <a:fillRect/>
          </a:stretch>
        </p:blipFill>
        <p:spPr>
          <a:xfrm>
            <a:off x="430133" y="1307604"/>
            <a:ext cx="9533413" cy="5550395"/>
          </a:xfrm>
          <a:prstGeom prst="rect">
            <a:avLst/>
          </a:prstGeom>
        </p:spPr>
      </p:pic>
      <p:sp>
        <p:nvSpPr>
          <p:cNvPr id="2" name="TextBox 1">
            <a:extLst>
              <a:ext uri="{FF2B5EF4-FFF2-40B4-BE49-F238E27FC236}">
                <a16:creationId xmlns:a16="http://schemas.microsoft.com/office/drawing/2014/main" id="{33D86CA0-0C52-D8E9-8E27-422C473EC1E9}"/>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Skin firmness</a:t>
            </a:r>
          </a:p>
          <a:p>
            <a:r>
              <a:rPr lang="en-ZA">
                <a:solidFill>
                  <a:srgbClr val="424242"/>
                </a:solidFill>
                <a:latin typeface="Montserrat" panose="00000500000000000000" pitchFamily="2" charset="0"/>
                <a:cs typeface="Mongolian Baiti" panose="03000500000000000000" pitchFamily="66" charset="0"/>
              </a:rPr>
              <a:t>Skin firmness improved by 12.6% over 28 days</a:t>
            </a:r>
          </a:p>
        </p:txBody>
      </p:sp>
      <p:pic>
        <p:nvPicPr>
          <p:cNvPr id="3" name="Picture 2">
            <a:extLst>
              <a:ext uri="{FF2B5EF4-FFF2-40B4-BE49-F238E27FC236}">
                <a16:creationId xmlns:a16="http://schemas.microsoft.com/office/drawing/2014/main" id="{CEF40473-F959-B52F-2990-FCBB0E90CD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6240" y="2499360"/>
            <a:ext cx="2905760" cy="4358640"/>
          </a:xfrm>
          <a:prstGeom prst="rect">
            <a:avLst/>
          </a:prstGeom>
        </p:spPr>
      </p:pic>
    </p:spTree>
    <p:extLst>
      <p:ext uri="{BB962C8B-B14F-4D97-AF65-F5344CB8AC3E}">
        <p14:creationId xmlns:p14="http://schemas.microsoft.com/office/powerpoint/2010/main" val="34592738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01D137-B716-4410-B163-9146A6EE5091}"/>
              </a:ext>
            </a:extLst>
          </p:cNvPr>
          <p:cNvPicPr>
            <a:picLocks noChangeAspect="1"/>
          </p:cNvPicPr>
          <p:nvPr/>
        </p:nvPicPr>
        <p:blipFill>
          <a:blip r:embed="rId3">
            <a:extLst>
              <a:ext uri="{28A0092B-C50C-407E-A947-70E740481C1C}">
                <a14:useLocalDpi xmlns:a14="http://schemas.microsoft.com/office/drawing/2010/main" val="0"/>
              </a:ext>
            </a:extLst>
          </a:blip>
          <a:srcRect l="19461" t="57608" r="4631" b="4104"/>
          <a:stretch>
            <a:fillRect/>
          </a:stretch>
        </p:blipFill>
        <p:spPr>
          <a:xfrm>
            <a:off x="1158671" y="1207914"/>
            <a:ext cx="7680098" cy="5479398"/>
          </a:xfrm>
          <a:prstGeom prst="rect">
            <a:avLst/>
          </a:prstGeom>
        </p:spPr>
      </p:pic>
      <p:sp>
        <p:nvSpPr>
          <p:cNvPr id="2" name="TextBox 1">
            <a:extLst>
              <a:ext uri="{FF2B5EF4-FFF2-40B4-BE49-F238E27FC236}">
                <a16:creationId xmlns:a16="http://schemas.microsoft.com/office/drawing/2014/main" id="{130C8884-1C02-B3F3-8F37-C5D0DF76D0C2}"/>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Skin elasticity</a:t>
            </a:r>
          </a:p>
          <a:p>
            <a:r>
              <a:rPr lang="en-ZA">
                <a:solidFill>
                  <a:srgbClr val="424242"/>
                </a:solidFill>
                <a:latin typeface="Montserrat" panose="00000500000000000000" pitchFamily="2" charset="0"/>
                <a:cs typeface="Mongolian Baiti" panose="03000500000000000000" pitchFamily="66" charset="0"/>
              </a:rPr>
              <a:t>Skin elasticity improved by 9.4% over 28 days</a:t>
            </a:r>
          </a:p>
        </p:txBody>
      </p:sp>
      <p:pic>
        <p:nvPicPr>
          <p:cNvPr id="3" name="Picture 2">
            <a:extLst>
              <a:ext uri="{FF2B5EF4-FFF2-40B4-BE49-F238E27FC236}">
                <a16:creationId xmlns:a16="http://schemas.microsoft.com/office/drawing/2014/main" id="{2CE4BE8B-78FE-A479-A49D-DD3B5A71CB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6240" y="2499360"/>
            <a:ext cx="2905760" cy="4358640"/>
          </a:xfrm>
          <a:prstGeom prst="rect">
            <a:avLst/>
          </a:prstGeom>
        </p:spPr>
      </p:pic>
    </p:spTree>
    <p:extLst>
      <p:ext uri="{BB962C8B-B14F-4D97-AF65-F5344CB8AC3E}">
        <p14:creationId xmlns:p14="http://schemas.microsoft.com/office/powerpoint/2010/main" val="33787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BB029E-F570-F184-7532-72EC1C248E72}"/>
              </a:ext>
            </a:extLst>
          </p:cNvPr>
          <p:cNvPicPr>
            <a:picLocks noChangeAspect="1"/>
          </p:cNvPicPr>
          <p:nvPr/>
        </p:nvPicPr>
        <p:blipFill>
          <a:blip r:embed="rId3">
            <a:extLst>
              <a:ext uri="{28A0092B-C50C-407E-A947-70E740481C1C}">
                <a14:useLocalDpi xmlns:a14="http://schemas.microsoft.com/office/drawing/2010/main" val="0"/>
              </a:ext>
            </a:extLst>
          </a:blip>
          <a:srcRect t="19649"/>
          <a:stretch>
            <a:fillRect/>
          </a:stretch>
        </p:blipFill>
        <p:spPr>
          <a:xfrm>
            <a:off x="369173" y="1347536"/>
            <a:ext cx="9533413" cy="5510463"/>
          </a:xfrm>
          <a:prstGeom prst="rect">
            <a:avLst/>
          </a:prstGeom>
        </p:spPr>
      </p:pic>
      <p:sp>
        <p:nvSpPr>
          <p:cNvPr id="2" name="TextBox 1">
            <a:extLst>
              <a:ext uri="{FF2B5EF4-FFF2-40B4-BE49-F238E27FC236}">
                <a16:creationId xmlns:a16="http://schemas.microsoft.com/office/drawing/2014/main" id="{AA33B325-DE71-4F3D-E92F-E3735C2A64EE}"/>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Wrinkle depth</a:t>
            </a:r>
          </a:p>
          <a:p>
            <a:r>
              <a:rPr lang="en-ZA">
                <a:solidFill>
                  <a:srgbClr val="424242"/>
                </a:solidFill>
                <a:latin typeface="Montserrat" panose="00000500000000000000" pitchFamily="2" charset="0"/>
                <a:cs typeface="Mongolian Baiti" panose="03000500000000000000" pitchFamily="66" charset="0"/>
              </a:rPr>
              <a:t>Skin depth improved by 10.6% over 28 days</a:t>
            </a:r>
          </a:p>
        </p:txBody>
      </p:sp>
      <p:pic>
        <p:nvPicPr>
          <p:cNvPr id="7" name="Picture 6">
            <a:extLst>
              <a:ext uri="{FF2B5EF4-FFF2-40B4-BE49-F238E27FC236}">
                <a16:creationId xmlns:a16="http://schemas.microsoft.com/office/drawing/2014/main" id="{D584E924-39E7-2AC5-84AC-2DADDE91CE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6240" y="2499360"/>
            <a:ext cx="2905760" cy="4358640"/>
          </a:xfrm>
          <a:prstGeom prst="rect">
            <a:avLst/>
          </a:prstGeom>
        </p:spPr>
      </p:pic>
    </p:spTree>
    <p:extLst>
      <p:ext uri="{BB962C8B-B14F-4D97-AF65-F5344CB8AC3E}">
        <p14:creationId xmlns:p14="http://schemas.microsoft.com/office/powerpoint/2010/main" val="10389693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6B30969-D8A3-AE25-8584-B36F0BD8943E}"/>
              </a:ext>
            </a:extLst>
          </p:cNvPr>
          <p:cNvPicPr>
            <a:picLocks noChangeAspect="1"/>
          </p:cNvPicPr>
          <p:nvPr/>
        </p:nvPicPr>
        <p:blipFill>
          <a:blip r:embed="rId3">
            <a:extLst>
              <a:ext uri="{28A0092B-C50C-407E-A947-70E740481C1C}">
                <a14:useLocalDpi xmlns:a14="http://schemas.microsoft.com/office/drawing/2010/main" val="0"/>
              </a:ext>
            </a:extLst>
          </a:blip>
          <a:srcRect t="13231"/>
          <a:stretch>
            <a:fillRect/>
          </a:stretch>
        </p:blipFill>
        <p:spPr>
          <a:xfrm>
            <a:off x="1374743" y="1169370"/>
            <a:ext cx="6912674" cy="5688630"/>
          </a:xfrm>
          <a:prstGeom prst="rect">
            <a:avLst/>
          </a:prstGeom>
        </p:spPr>
      </p:pic>
      <p:sp>
        <p:nvSpPr>
          <p:cNvPr id="2" name="TextBox 1">
            <a:extLst>
              <a:ext uri="{FF2B5EF4-FFF2-40B4-BE49-F238E27FC236}">
                <a16:creationId xmlns:a16="http://schemas.microsoft.com/office/drawing/2014/main" id="{ECAFF5FB-D980-DC11-8910-B7245F2FC265}"/>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Regeneration</a:t>
            </a:r>
          </a:p>
          <a:p>
            <a:r>
              <a:rPr lang="en-ZA">
                <a:solidFill>
                  <a:srgbClr val="424242"/>
                </a:solidFill>
                <a:latin typeface="Montserrat" panose="00000500000000000000" pitchFamily="2" charset="0"/>
                <a:cs typeface="Mongolian Baiti" panose="03000500000000000000" pitchFamily="66" charset="0"/>
              </a:rPr>
              <a:t>Graph for erythema</a:t>
            </a:r>
          </a:p>
        </p:txBody>
      </p:sp>
      <p:pic>
        <p:nvPicPr>
          <p:cNvPr id="8" name="Picture 7">
            <a:extLst>
              <a:ext uri="{FF2B5EF4-FFF2-40B4-BE49-F238E27FC236}">
                <a16:creationId xmlns:a16="http://schemas.microsoft.com/office/drawing/2014/main" id="{2759F59C-11E4-4C2E-E575-4C57F24FB2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6240" y="2499360"/>
            <a:ext cx="2905760" cy="4358640"/>
          </a:xfrm>
          <a:prstGeom prst="rect">
            <a:avLst/>
          </a:prstGeom>
        </p:spPr>
      </p:pic>
    </p:spTree>
    <p:extLst>
      <p:ext uri="{BB962C8B-B14F-4D97-AF65-F5344CB8AC3E}">
        <p14:creationId xmlns:p14="http://schemas.microsoft.com/office/powerpoint/2010/main" val="6912612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1F57941-C8FF-59B7-A3D1-F00FBD296993}"/>
              </a:ext>
            </a:extLst>
          </p:cNvPr>
          <p:cNvPicPr>
            <a:picLocks noChangeAspect="1"/>
          </p:cNvPicPr>
          <p:nvPr/>
        </p:nvPicPr>
        <p:blipFill>
          <a:blip r:embed="rId3">
            <a:extLst>
              <a:ext uri="{28A0092B-C50C-407E-A947-70E740481C1C}">
                <a14:useLocalDpi xmlns:a14="http://schemas.microsoft.com/office/drawing/2010/main" val="0"/>
              </a:ext>
            </a:extLst>
          </a:blip>
          <a:srcRect l="14796" t="55465" b="2934"/>
          <a:stretch>
            <a:fillRect/>
          </a:stretch>
        </p:blipFill>
        <p:spPr>
          <a:xfrm>
            <a:off x="1429511" y="1377982"/>
            <a:ext cx="7656577" cy="5287508"/>
          </a:xfrm>
          <a:prstGeom prst="rect">
            <a:avLst/>
          </a:prstGeom>
        </p:spPr>
      </p:pic>
      <p:sp>
        <p:nvSpPr>
          <p:cNvPr id="3" name="TextBox 2">
            <a:extLst>
              <a:ext uri="{FF2B5EF4-FFF2-40B4-BE49-F238E27FC236}">
                <a16:creationId xmlns:a16="http://schemas.microsoft.com/office/drawing/2014/main" id="{E95ED510-8BB7-CFE6-E881-FEE4DB093095}"/>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Regeneration</a:t>
            </a:r>
          </a:p>
          <a:p>
            <a:r>
              <a:rPr lang="en-ZA">
                <a:solidFill>
                  <a:srgbClr val="424242"/>
                </a:solidFill>
                <a:latin typeface="Montserrat" panose="00000500000000000000" pitchFamily="2" charset="0"/>
                <a:cs typeface="Mongolian Baiti" panose="03000500000000000000" pitchFamily="66" charset="0"/>
              </a:rPr>
              <a:t>Graph for transepidermal water loss</a:t>
            </a:r>
          </a:p>
        </p:txBody>
      </p:sp>
      <p:pic>
        <p:nvPicPr>
          <p:cNvPr id="4" name="Picture 3">
            <a:extLst>
              <a:ext uri="{FF2B5EF4-FFF2-40B4-BE49-F238E27FC236}">
                <a16:creationId xmlns:a16="http://schemas.microsoft.com/office/drawing/2014/main" id="{DBE226C6-2D2D-4A5A-75CF-B6C1D7B5E5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6240" y="2499360"/>
            <a:ext cx="2905760" cy="4358640"/>
          </a:xfrm>
          <a:prstGeom prst="rect">
            <a:avLst/>
          </a:prstGeom>
        </p:spPr>
      </p:pic>
    </p:spTree>
    <p:extLst>
      <p:ext uri="{BB962C8B-B14F-4D97-AF65-F5344CB8AC3E}">
        <p14:creationId xmlns:p14="http://schemas.microsoft.com/office/powerpoint/2010/main" val="18421478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63A816-BE1B-1BA1-D925-16C84B886CCF}"/>
              </a:ext>
            </a:extLst>
          </p:cNvPr>
          <p:cNvPicPr>
            <a:picLocks noChangeAspect="1"/>
          </p:cNvPicPr>
          <p:nvPr/>
        </p:nvPicPr>
        <p:blipFill>
          <a:blip r:embed="rId3">
            <a:extLst>
              <a:ext uri="{28A0092B-C50C-407E-A947-70E740481C1C}">
                <a14:useLocalDpi xmlns:a14="http://schemas.microsoft.com/office/drawing/2010/main" val="0"/>
              </a:ext>
            </a:extLst>
          </a:blip>
          <a:srcRect t="17312"/>
          <a:stretch>
            <a:fillRect/>
          </a:stretch>
        </p:blipFill>
        <p:spPr>
          <a:xfrm>
            <a:off x="1310640" y="1216841"/>
            <a:ext cx="7193280" cy="5641159"/>
          </a:xfrm>
          <a:prstGeom prst="rect">
            <a:avLst/>
          </a:prstGeom>
        </p:spPr>
      </p:pic>
      <p:sp>
        <p:nvSpPr>
          <p:cNvPr id="2" name="TextBox 1">
            <a:extLst>
              <a:ext uri="{FF2B5EF4-FFF2-40B4-BE49-F238E27FC236}">
                <a16:creationId xmlns:a16="http://schemas.microsoft.com/office/drawing/2014/main" id="{DEAA73E7-C110-818C-C4A7-42247DF24683}"/>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Protection	</a:t>
            </a:r>
          </a:p>
          <a:p>
            <a:r>
              <a:rPr lang="en-ZA">
                <a:solidFill>
                  <a:srgbClr val="424242"/>
                </a:solidFill>
                <a:latin typeface="Montserrat" panose="00000500000000000000" pitchFamily="2" charset="0"/>
                <a:cs typeface="Mongolian Baiti" panose="03000500000000000000" pitchFamily="66" charset="0"/>
              </a:rPr>
              <a:t>Graph for erythema</a:t>
            </a:r>
          </a:p>
        </p:txBody>
      </p:sp>
      <p:pic>
        <p:nvPicPr>
          <p:cNvPr id="3" name="Picture 2">
            <a:extLst>
              <a:ext uri="{FF2B5EF4-FFF2-40B4-BE49-F238E27FC236}">
                <a16:creationId xmlns:a16="http://schemas.microsoft.com/office/drawing/2014/main" id="{156557B4-7B9D-322B-C468-DD93F70873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6240" y="2499360"/>
            <a:ext cx="2905760" cy="4358640"/>
          </a:xfrm>
          <a:prstGeom prst="rect">
            <a:avLst/>
          </a:prstGeom>
        </p:spPr>
      </p:pic>
    </p:spTree>
    <p:extLst>
      <p:ext uri="{BB962C8B-B14F-4D97-AF65-F5344CB8AC3E}">
        <p14:creationId xmlns:p14="http://schemas.microsoft.com/office/powerpoint/2010/main" val="18964972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5B3D404-1AB5-ABF0-C78A-6763A25FB6F0}"/>
              </a:ext>
            </a:extLst>
          </p:cNvPr>
          <p:cNvPicPr>
            <a:picLocks noChangeAspect="1"/>
          </p:cNvPicPr>
          <p:nvPr/>
        </p:nvPicPr>
        <p:blipFill>
          <a:blip r:embed="rId3">
            <a:extLst>
              <a:ext uri="{28A0092B-C50C-407E-A947-70E740481C1C}">
                <a14:useLocalDpi xmlns:a14="http://schemas.microsoft.com/office/drawing/2010/main" val="0"/>
              </a:ext>
            </a:extLst>
          </a:blip>
          <a:srcRect t="9427"/>
          <a:stretch>
            <a:fillRect/>
          </a:stretch>
        </p:blipFill>
        <p:spPr>
          <a:xfrm>
            <a:off x="1408176" y="1523234"/>
            <a:ext cx="6144768" cy="5278370"/>
          </a:xfrm>
          <a:prstGeom prst="rect">
            <a:avLst/>
          </a:prstGeom>
        </p:spPr>
      </p:pic>
      <p:sp>
        <p:nvSpPr>
          <p:cNvPr id="5" name="TextBox 4">
            <a:extLst>
              <a:ext uri="{FF2B5EF4-FFF2-40B4-BE49-F238E27FC236}">
                <a16:creationId xmlns:a16="http://schemas.microsoft.com/office/drawing/2014/main" id="{B49D679B-6E46-EB4C-6278-9648DABE70A9}"/>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Protection	</a:t>
            </a:r>
          </a:p>
          <a:p>
            <a:r>
              <a:rPr lang="en-ZA">
                <a:solidFill>
                  <a:srgbClr val="424242"/>
                </a:solidFill>
                <a:latin typeface="Montserrat" panose="00000500000000000000" pitchFamily="2" charset="0"/>
                <a:cs typeface="Mongolian Baiti" panose="03000500000000000000" pitchFamily="66" charset="0"/>
              </a:rPr>
              <a:t>Graph for transepidermal water loss</a:t>
            </a:r>
          </a:p>
        </p:txBody>
      </p:sp>
      <p:pic>
        <p:nvPicPr>
          <p:cNvPr id="7" name="Picture 6">
            <a:extLst>
              <a:ext uri="{FF2B5EF4-FFF2-40B4-BE49-F238E27FC236}">
                <a16:creationId xmlns:a16="http://schemas.microsoft.com/office/drawing/2014/main" id="{B3335AF8-EBB5-BAF1-B0E2-E499F7291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6240" y="2499360"/>
            <a:ext cx="2905760" cy="4358640"/>
          </a:xfrm>
          <a:prstGeom prst="rect">
            <a:avLst/>
          </a:prstGeom>
        </p:spPr>
      </p:pic>
    </p:spTree>
    <p:extLst>
      <p:ext uri="{BB962C8B-B14F-4D97-AF65-F5344CB8AC3E}">
        <p14:creationId xmlns:p14="http://schemas.microsoft.com/office/powerpoint/2010/main" val="35119031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243DB-7E1D-C1E4-39E2-BC415060C26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1F065AC-EFF6-58FB-6A8F-E1B679DB9410}"/>
              </a:ext>
            </a:extLst>
          </p:cNvPr>
          <p:cNvSpPr/>
          <p:nvPr/>
        </p:nvSpPr>
        <p:spPr>
          <a:xfrm>
            <a:off x="153163" y="173736"/>
            <a:ext cx="11885675" cy="6510528"/>
          </a:xfrm>
          <a:prstGeom prst="rect">
            <a:avLst/>
          </a:prstGeom>
          <a:solidFill>
            <a:srgbClr val="92AC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sz="3200"/>
          </a:p>
        </p:txBody>
      </p:sp>
      <p:pic>
        <p:nvPicPr>
          <p:cNvPr id="3" name="Picture 2" descr="A black and white image of a black background&#10;&#10;Description automatically generated">
            <a:extLst>
              <a:ext uri="{FF2B5EF4-FFF2-40B4-BE49-F238E27FC236}">
                <a16:creationId xmlns:a16="http://schemas.microsoft.com/office/drawing/2014/main" id="{54DDBCB4-2A21-B14D-2D46-EF96BC9944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26031" y="5925312"/>
            <a:ext cx="788392" cy="454226"/>
          </a:xfrm>
          <a:prstGeom prst="rect">
            <a:avLst/>
          </a:prstGeom>
        </p:spPr>
      </p:pic>
      <p:sp>
        <p:nvSpPr>
          <p:cNvPr id="5" name="TextBox 4">
            <a:extLst>
              <a:ext uri="{FF2B5EF4-FFF2-40B4-BE49-F238E27FC236}">
                <a16:creationId xmlns:a16="http://schemas.microsoft.com/office/drawing/2014/main" id="{87A946F9-5498-A38B-A517-B1DFE2F54C8B}"/>
              </a:ext>
            </a:extLst>
          </p:cNvPr>
          <p:cNvSpPr txBox="1"/>
          <p:nvPr/>
        </p:nvSpPr>
        <p:spPr>
          <a:xfrm>
            <a:off x="609600" y="3244334"/>
            <a:ext cx="10972800"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200" b="1" i="0" u="none" strike="noStrike" kern="1200" cap="none" spc="0" normalizeH="0" baseline="0" noProof="0">
                <a:ln>
                  <a:noFill/>
                </a:ln>
                <a:solidFill>
                  <a:srgbClr val="FFFFFF"/>
                </a:solidFill>
                <a:effectLst/>
                <a:uLnTx/>
                <a:uFillTx/>
                <a:latin typeface="Montserrat"/>
                <a:ea typeface="+mn-ea"/>
                <a:cs typeface="Mongolian Baiti"/>
              </a:rPr>
              <a:t>Promotions</a:t>
            </a:r>
            <a:endParaRPr kumimoji="0" lang="en-ZA" sz="3200" b="0" i="0" u="none" strike="noStrike" kern="1200" cap="none" spc="0" normalizeH="0" baseline="0" noProof="0">
              <a:ln>
                <a:noFill/>
              </a:ln>
              <a:solidFill>
                <a:srgbClr val="FFFFFF"/>
              </a:solidFill>
              <a:effectLst/>
              <a:uLnTx/>
              <a:uFillTx/>
              <a:latin typeface="Montserrat" panose="00000500000000000000" pitchFamily="2" charset="0"/>
              <a:ea typeface="+mn-ea"/>
              <a:cs typeface="Mongolian Baiti" panose="03000500000000000000" pitchFamily="66" charset="0"/>
            </a:endParaRPr>
          </a:p>
        </p:txBody>
      </p:sp>
      <p:sp>
        <p:nvSpPr>
          <p:cNvPr id="2" name="Oval 1">
            <a:extLst>
              <a:ext uri="{FF2B5EF4-FFF2-40B4-BE49-F238E27FC236}">
                <a16:creationId xmlns:a16="http://schemas.microsoft.com/office/drawing/2014/main" id="{4305461B-3CEF-AC6F-12E5-38A28DC4F062}"/>
              </a:ext>
            </a:extLst>
          </p:cNvPr>
          <p:cNvSpPr/>
          <p:nvPr/>
        </p:nvSpPr>
        <p:spPr>
          <a:xfrm>
            <a:off x="3677656" y="1056996"/>
            <a:ext cx="4836087" cy="4739883"/>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8619772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67775-C804-0E0D-BC12-86DD5D3C5E0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7CD04A1-4626-7149-214F-9FB1BA2A8682}"/>
              </a:ext>
            </a:extLst>
          </p:cNvPr>
          <p:cNvSpPr/>
          <p:nvPr/>
        </p:nvSpPr>
        <p:spPr>
          <a:xfrm>
            <a:off x="153163" y="173736"/>
            <a:ext cx="11885675" cy="6510528"/>
          </a:xfrm>
          <a:prstGeom prst="rect">
            <a:avLst/>
          </a:prstGeom>
          <a:solidFill>
            <a:srgbClr val="92AC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sz="3200"/>
          </a:p>
        </p:txBody>
      </p:sp>
      <p:pic>
        <p:nvPicPr>
          <p:cNvPr id="3" name="Picture 2" descr="A black and white image of a black background&#10;&#10;Description automatically generated">
            <a:extLst>
              <a:ext uri="{FF2B5EF4-FFF2-40B4-BE49-F238E27FC236}">
                <a16:creationId xmlns:a16="http://schemas.microsoft.com/office/drawing/2014/main" id="{E0F5D60A-D6F9-6EC7-DFEC-663246E5872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26031" y="5925312"/>
            <a:ext cx="788392" cy="454226"/>
          </a:xfrm>
          <a:prstGeom prst="rect">
            <a:avLst/>
          </a:prstGeom>
        </p:spPr>
      </p:pic>
      <p:sp>
        <p:nvSpPr>
          <p:cNvPr id="5" name="TextBox 4">
            <a:extLst>
              <a:ext uri="{FF2B5EF4-FFF2-40B4-BE49-F238E27FC236}">
                <a16:creationId xmlns:a16="http://schemas.microsoft.com/office/drawing/2014/main" id="{B1060494-D174-F660-EC6D-6CC2B7D4D38A}"/>
              </a:ext>
            </a:extLst>
          </p:cNvPr>
          <p:cNvSpPr txBox="1"/>
          <p:nvPr/>
        </p:nvSpPr>
        <p:spPr>
          <a:xfrm>
            <a:off x="609600" y="3244334"/>
            <a:ext cx="10972800"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200" b="1" i="0" u="none" strike="noStrike" kern="1200" cap="none" spc="0" normalizeH="0" baseline="0" noProof="0">
                <a:ln>
                  <a:noFill/>
                </a:ln>
                <a:solidFill>
                  <a:srgbClr val="FFFFFF"/>
                </a:solidFill>
                <a:effectLst/>
                <a:uLnTx/>
                <a:uFillTx/>
                <a:latin typeface="Montserrat"/>
                <a:ea typeface="+mn-ea"/>
                <a:cs typeface="Mongolian Baiti"/>
              </a:rPr>
              <a:t>The Problem</a:t>
            </a:r>
            <a:endParaRPr kumimoji="0" lang="en-ZA" sz="3200" b="0" i="0" u="none" strike="noStrike" kern="1200" cap="none" spc="0" normalizeH="0" baseline="0" noProof="0">
              <a:ln>
                <a:noFill/>
              </a:ln>
              <a:solidFill>
                <a:srgbClr val="FFFFFF"/>
              </a:solidFill>
              <a:effectLst/>
              <a:uLnTx/>
              <a:uFillTx/>
              <a:latin typeface="Montserrat" panose="00000500000000000000" pitchFamily="2" charset="0"/>
              <a:ea typeface="+mn-ea"/>
              <a:cs typeface="Mongolian Baiti" panose="03000500000000000000" pitchFamily="66" charset="0"/>
            </a:endParaRPr>
          </a:p>
        </p:txBody>
      </p:sp>
      <p:sp>
        <p:nvSpPr>
          <p:cNvPr id="2" name="Oval 1">
            <a:extLst>
              <a:ext uri="{FF2B5EF4-FFF2-40B4-BE49-F238E27FC236}">
                <a16:creationId xmlns:a16="http://schemas.microsoft.com/office/drawing/2014/main" id="{2D465030-8582-2267-5218-EB9DF02EBA95}"/>
              </a:ext>
            </a:extLst>
          </p:cNvPr>
          <p:cNvSpPr/>
          <p:nvPr/>
        </p:nvSpPr>
        <p:spPr>
          <a:xfrm>
            <a:off x="3677656" y="1056996"/>
            <a:ext cx="4836087" cy="4739883"/>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775020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24FC6C4-D11F-D74E-592F-847488C560A9}"/>
            </a:ext>
          </a:extLst>
        </p:cNvPr>
        <p:cNvGrpSpPr/>
        <p:nvPr/>
      </p:nvGrpSpPr>
      <p:grpSpPr>
        <a:xfrm>
          <a:off x="0" y="0"/>
          <a:ext cx="0" cy="0"/>
          <a:chOff x="0" y="0"/>
          <a:chExt cx="0" cy="0"/>
        </a:xfrm>
      </p:grpSpPr>
      <p:pic>
        <p:nvPicPr>
          <p:cNvPr id="9" name="Picture 8" descr="A brown bottle with silver cap&#10;&#10;AI-generated content may be incorrect.">
            <a:extLst>
              <a:ext uri="{FF2B5EF4-FFF2-40B4-BE49-F238E27FC236}">
                <a16:creationId xmlns:a16="http://schemas.microsoft.com/office/drawing/2014/main" id="{81A37EBB-F2A1-76EB-5B6E-3714611345D2}"/>
              </a:ext>
            </a:extLst>
          </p:cNvPr>
          <p:cNvPicPr>
            <a:picLocks noChangeAspect="1"/>
          </p:cNvPicPr>
          <p:nvPr/>
        </p:nvPicPr>
        <p:blipFill>
          <a:blip r:embed="rId3">
            <a:extLst>
              <a:ext uri="{28A0092B-C50C-407E-A947-70E740481C1C}">
                <a14:useLocalDpi xmlns:a14="http://schemas.microsoft.com/office/drawing/2010/main" val="0"/>
              </a:ext>
            </a:extLst>
          </a:blip>
          <a:srcRect l="6142" r="67800" b="13949"/>
          <a:stretch>
            <a:fillRect/>
          </a:stretch>
        </p:blipFill>
        <p:spPr>
          <a:xfrm>
            <a:off x="6870900" y="3737452"/>
            <a:ext cx="601317" cy="1864146"/>
          </a:xfrm>
          <a:prstGeom prst="rect">
            <a:avLst/>
          </a:prstGeom>
        </p:spPr>
      </p:pic>
      <p:pic>
        <p:nvPicPr>
          <p:cNvPr id="7" name="Picture 6" descr="A brown bottle with silver cap&#10;&#10;AI-generated content may be incorrect.">
            <a:extLst>
              <a:ext uri="{FF2B5EF4-FFF2-40B4-BE49-F238E27FC236}">
                <a16:creationId xmlns:a16="http://schemas.microsoft.com/office/drawing/2014/main" id="{95F17E8B-2396-53F4-CFB7-1B4D60A39093}"/>
              </a:ext>
            </a:extLst>
          </p:cNvPr>
          <p:cNvPicPr>
            <a:picLocks noChangeAspect="1"/>
          </p:cNvPicPr>
          <p:nvPr/>
        </p:nvPicPr>
        <p:blipFill>
          <a:blip r:embed="rId3">
            <a:extLst>
              <a:ext uri="{28A0092B-C50C-407E-A947-70E740481C1C}">
                <a14:useLocalDpi xmlns:a14="http://schemas.microsoft.com/office/drawing/2010/main" val="0"/>
              </a:ext>
            </a:extLst>
          </a:blip>
          <a:srcRect l="6142" r="67800" b="13949"/>
          <a:stretch>
            <a:fillRect/>
          </a:stretch>
        </p:blipFill>
        <p:spPr>
          <a:xfrm>
            <a:off x="7032728" y="3731999"/>
            <a:ext cx="601317" cy="1864146"/>
          </a:xfrm>
          <a:prstGeom prst="rect">
            <a:avLst/>
          </a:prstGeom>
        </p:spPr>
      </p:pic>
      <p:pic>
        <p:nvPicPr>
          <p:cNvPr id="34" name="Picture 33" descr="A bottle of liquid with a silver cap&#10;&#10;AI-generated content may be incorrect.">
            <a:extLst>
              <a:ext uri="{FF2B5EF4-FFF2-40B4-BE49-F238E27FC236}">
                <a16:creationId xmlns:a16="http://schemas.microsoft.com/office/drawing/2014/main" id="{B6EDEFB7-3DC1-CC90-85D2-13F12BB2A84C}"/>
              </a:ext>
            </a:extLst>
          </p:cNvPr>
          <p:cNvPicPr/>
          <p:nvPr/>
        </p:nvPicPr>
        <p:blipFill>
          <a:blip r:embed="rId4">
            <a:extLst>
              <a:ext uri="{28A0092B-C50C-407E-A947-70E740481C1C}">
                <a14:useLocalDpi xmlns:a14="http://schemas.microsoft.com/office/drawing/2010/main" val="0"/>
              </a:ext>
            </a:extLst>
          </a:blip>
          <a:stretch>
            <a:fillRect/>
          </a:stretch>
        </p:blipFill>
        <p:spPr>
          <a:xfrm>
            <a:off x="1323434" y="2884341"/>
            <a:ext cx="995775" cy="2706154"/>
          </a:xfrm>
          <a:prstGeom prst="rect">
            <a:avLst/>
          </a:prstGeom>
        </p:spPr>
      </p:pic>
      <p:pic>
        <p:nvPicPr>
          <p:cNvPr id="15" name="Picture 14" descr="A bottle of liquid with a silver cap&#10;&#10;AI-generated content may be incorrect.">
            <a:extLst>
              <a:ext uri="{FF2B5EF4-FFF2-40B4-BE49-F238E27FC236}">
                <a16:creationId xmlns:a16="http://schemas.microsoft.com/office/drawing/2014/main" id="{4F05E1DC-5999-334D-8696-8CA6D1438B4A}"/>
              </a:ext>
            </a:extLst>
          </p:cNvPr>
          <p:cNvPicPr/>
          <p:nvPr/>
        </p:nvPicPr>
        <p:blipFill>
          <a:blip r:embed="rId4">
            <a:extLst>
              <a:ext uri="{28A0092B-C50C-407E-A947-70E740481C1C}">
                <a14:useLocalDpi xmlns:a14="http://schemas.microsoft.com/office/drawing/2010/main" val="0"/>
              </a:ext>
            </a:extLst>
          </a:blip>
          <a:stretch>
            <a:fillRect/>
          </a:stretch>
        </p:blipFill>
        <p:spPr>
          <a:xfrm>
            <a:off x="2344073" y="2908918"/>
            <a:ext cx="995775" cy="2706154"/>
          </a:xfrm>
          <a:prstGeom prst="rect">
            <a:avLst/>
          </a:prstGeom>
        </p:spPr>
      </p:pic>
      <p:pic>
        <p:nvPicPr>
          <p:cNvPr id="33" name="Picture 32" descr="A brown bottle with silver cap&#10;&#10;AI-generated content may be incorrect.">
            <a:extLst>
              <a:ext uri="{FF2B5EF4-FFF2-40B4-BE49-F238E27FC236}">
                <a16:creationId xmlns:a16="http://schemas.microsoft.com/office/drawing/2014/main" id="{9AB15634-03F3-87E8-215A-13186DC0D845}"/>
              </a:ext>
            </a:extLst>
          </p:cNvPr>
          <p:cNvPicPr>
            <a:picLocks noChangeAspect="1"/>
          </p:cNvPicPr>
          <p:nvPr/>
        </p:nvPicPr>
        <p:blipFill>
          <a:blip r:embed="rId3">
            <a:extLst>
              <a:ext uri="{28A0092B-C50C-407E-A947-70E740481C1C}">
                <a14:useLocalDpi xmlns:a14="http://schemas.microsoft.com/office/drawing/2010/main" val="0"/>
              </a:ext>
            </a:extLst>
          </a:blip>
          <a:srcRect l="6142" r="67800" b="13949"/>
          <a:stretch>
            <a:fillRect/>
          </a:stretch>
        </p:blipFill>
        <p:spPr>
          <a:xfrm>
            <a:off x="7224936" y="3736356"/>
            <a:ext cx="601317" cy="1864146"/>
          </a:xfrm>
          <a:prstGeom prst="rect">
            <a:avLst/>
          </a:prstGeom>
        </p:spPr>
      </p:pic>
      <p:sp>
        <p:nvSpPr>
          <p:cNvPr id="10" name="TextBox 9">
            <a:extLst>
              <a:ext uri="{FF2B5EF4-FFF2-40B4-BE49-F238E27FC236}">
                <a16:creationId xmlns:a16="http://schemas.microsoft.com/office/drawing/2014/main" id="{2C5BC6A2-E5E3-8BB0-AC76-4C0791BEB605}"/>
              </a:ext>
            </a:extLst>
          </p:cNvPr>
          <p:cNvSpPr txBox="1"/>
          <p:nvPr/>
        </p:nvSpPr>
        <p:spPr>
          <a:xfrm>
            <a:off x="0" y="1687276"/>
            <a:ext cx="12192000" cy="388311"/>
          </a:xfrm>
          <a:prstGeom prst="rect">
            <a:avLst/>
          </a:prstGeom>
          <a:noFill/>
        </p:spPr>
        <p:txBody>
          <a:bodyPr wrap="square">
            <a:spAutoFit/>
          </a:bodyPr>
          <a:lstStyle/>
          <a:p>
            <a:pPr algn="ctr">
              <a:lnSpc>
                <a:spcPct val="115000"/>
              </a:lnSpc>
              <a:spcAft>
                <a:spcPts val="800"/>
              </a:spcAft>
              <a:buNone/>
            </a:pPr>
            <a:r>
              <a:rPr lang="en-GB" sz="1800" b="1" kern="0">
                <a:solidFill>
                  <a:srgbClr val="424242"/>
                </a:solidFill>
                <a:effectLst/>
                <a:latin typeface="Montserrat" panose="00000500000000000000" pitchFamily="2" charset="0"/>
                <a:ea typeface="Aptos" panose="020B0004020202020204" pitchFamily="34" charset="0"/>
                <a:cs typeface="AppleSystemUIFont"/>
              </a:rPr>
              <a:t>Buy 3 x 15ml Protect Oil + get </a:t>
            </a:r>
            <a:r>
              <a:rPr lang="en-GB" b="1" kern="0">
                <a:solidFill>
                  <a:srgbClr val="424242"/>
                </a:solidFill>
                <a:latin typeface="Montserrat" panose="00000500000000000000" pitchFamily="2" charset="0"/>
                <a:ea typeface="Aptos" panose="020B0004020202020204" pitchFamily="34" charset="0"/>
                <a:cs typeface="AppleSystemUIFont"/>
              </a:rPr>
              <a:t>6</a:t>
            </a:r>
            <a:r>
              <a:rPr lang="en-GB" sz="1800" b="1" kern="0">
                <a:solidFill>
                  <a:srgbClr val="424242"/>
                </a:solidFill>
                <a:effectLst/>
                <a:latin typeface="Montserrat" panose="00000500000000000000" pitchFamily="2" charset="0"/>
                <a:ea typeface="Aptos" panose="020B0004020202020204" pitchFamily="34" charset="0"/>
                <a:cs typeface="AppleSystemUIFont"/>
              </a:rPr>
              <a:t> x 5ml Protect Oil samples</a:t>
            </a:r>
          </a:p>
        </p:txBody>
      </p:sp>
      <p:pic>
        <p:nvPicPr>
          <p:cNvPr id="5" name="Picture 4" descr="A black background with grey lines&#10;&#10;Description automatically generated">
            <a:extLst>
              <a:ext uri="{FF2B5EF4-FFF2-40B4-BE49-F238E27FC236}">
                <a16:creationId xmlns:a16="http://schemas.microsoft.com/office/drawing/2014/main" id="{FA03AB90-EA3E-137E-EA03-3AB5BA485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61488" y="6195111"/>
            <a:ext cx="826296" cy="479252"/>
          </a:xfrm>
          <a:prstGeom prst="rect">
            <a:avLst/>
          </a:prstGeom>
        </p:spPr>
      </p:pic>
      <p:sp>
        <p:nvSpPr>
          <p:cNvPr id="3" name="TextBox 2">
            <a:extLst>
              <a:ext uri="{FF2B5EF4-FFF2-40B4-BE49-F238E27FC236}">
                <a16:creationId xmlns:a16="http://schemas.microsoft.com/office/drawing/2014/main" id="{A5DC6681-8AE7-8352-8464-4EF647B626B6}"/>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Stockist Offer</a:t>
            </a:r>
          </a:p>
          <a:p>
            <a:r>
              <a:rPr lang="en-ZA">
                <a:solidFill>
                  <a:srgbClr val="424242"/>
                </a:solidFill>
                <a:latin typeface="Montserrat"/>
                <a:cs typeface="Mongolian Baiti"/>
              </a:rPr>
              <a:t>Protect Oil (5ml)</a:t>
            </a:r>
          </a:p>
        </p:txBody>
      </p:sp>
      <p:sp>
        <p:nvSpPr>
          <p:cNvPr id="4" name="TextBox 3">
            <a:extLst>
              <a:ext uri="{FF2B5EF4-FFF2-40B4-BE49-F238E27FC236}">
                <a16:creationId xmlns:a16="http://schemas.microsoft.com/office/drawing/2014/main" id="{3A7C9F23-3E92-C854-6CF4-56A666CFD951}"/>
              </a:ext>
            </a:extLst>
          </p:cNvPr>
          <p:cNvSpPr txBox="1"/>
          <p:nvPr/>
        </p:nvSpPr>
        <p:spPr>
          <a:xfrm>
            <a:off x="451078" y="1101809"/>
            <a:ext cx="2899352" cy="278602"/>
          </a:xfrm>
          <a:prstGeom prst="rect">
            <a:avLst/>
          </a:prstGeom>
          <a:noFill/>
          <a:ln>
            <a:noFill/>
          </a:ln>
        </p:spPr>
        <p:txBody>
          <a:bodyPr wrap="square">
            <a:spAutoFit/>
          </a:bodyPr>
          <a:lstStyle/>
          <a:p>
            <a:pPr>
              <a:lnSpc>
                <a:spcPct val="107000"/>
              </a:lnSpc>
              <a:spcAft>
                <a:spcPts val="800"/>
              </a:spcAft>
            </a:pPr>
            <a:r>
              <a:rPr lang="en-US" sz="1200" kern="1200">
                <a:effectLst/>
                <a:latin typeface="Montserrat Light" panose="00000400000000000000" pitchFamily="2" charset="0"/>
                <a:ea typeface="Aptos" panose="020B0004020202020204" pitchFamily="34" charset="0"/>
                <a:cs typeface="Times New Roman" panose="02020603050405020304" pitchFamily="18" charset="0"/>
              </a:rPr>
              <a:t>(Orders open mid June 2026)</a:t>
            </a:r>
          </a:p>
        </p:txBody>
      </p:sp>
      <p:sp>
        <p:nvSpPr>
          <p:cNvPr id="12" name="TextBox 11">
            <a:extLst>
              <a:ext uri="{FF2B5EF4-FFF2-40B4-BE49-F238E27FC236}">
                <a16:creationId xmlns:a16="http://schemas.microsoft.com/office/drawing/2014/main" id="{44EDC15A-F24B-295E-2AFE-91B1FBFC2706}"/>
              </a:ext>
            </a:extLst>
          </p:cNvPr>
          <p:cNvSpPr txBox="1"/>
          <p:nvPr/>
        </p:nvSpPr>
        <p:spPr>
          <a:xfrm>
            <a:off x="4978105" y="6493615"/>
            <a:ext cx="2235790" cy="278602"/>
          </a:xfrm>
          <a:prstGeom prst="rect">
            <a:avLst/>
          </a:prstGeom>
          <a:noFill/>
          <a:ln>
            <a:noFill/>
          </a:ln>
        </p:spPr>
        <p:txBody>
          <a:bodyPr wrap="square">
            <a:spAutoFit/>
          </a:bodyPr>
          <a:lstStyle/>
          <a:p>
            <a:pPr algn="ctr">
              <a:lnSpc>
                <a:spcPct val="107000"/>
              </a:lnSpc>
              <a:spcAft>
                <a:spcPts val="800"/>
              </a:spcAft>
            </a:pPr>
            <a:r>
              <a:rPr lang="en-US" sz="1200" kern="1200">
                <a:solidFill>
                  <a:schemeClr val="tx1">
                    <a:lumMod val="75000"/>
                    <a:lumOff val="25000"/>
                  </a:schemeClr>
                </a:solidFill>
                <a:effectLst/>
                <a:latin typeface="Montserrat Light" panose="00000400000000000000" pitchFamily="2" charset="0"/>
                <a:ea typeface="Aptos" panose="020B0004020202020204" pitchFamily="34" charset="0"/>
                <a:cs typeface="Times New Roman" panose="02020603050405020304" pitchFamily="18" charset="0"/>
              </a:rPr>
              <a:t>*W</a:t>
            </a:r>
            <a:r>
              <a:rPr lang="en-US" sz="1200">
                <a:solidFill>
                  <a:schemeClr val="tx1">
                    <a:lumMod val="75000"/>
                    <a:lumOff val="25000"/>
                  </a:schemeClr>
                </a:solidFill>
                <a:latin typeface="Montserrat Light" panose="00000400000000000000" pitchFamily="2" charset="0"/>
                <a:ea typeface="Aptos" panose="020B0004020202020204" pitchFamily="34" charset="0"/>
                <a:cs typeface="Times New Roman" panose="02020603050405020304" pitchFamily="18" charset="0"/>
              </a:rPr>
              <a:t>hile stocks last</a:t>
            </a:r>
            <a:endParaRPr lang="en-US" sz="1200" kern="1200">
              <a:solidFill>
                <a:schemeClr val="tx1">
                  <a:lumMod val="75000"/>
                  <a:lumOff val="25000"/>
                </a:schemeClr>
              </a:solidFill>
              <a:effectLst/>
              <a:latin typeface="Montserrat Light" panose="00000400000000000000" pitchFamily="2" charset="0"/>
              <a:ea typeface="Aptos" panose="020B0004020202020204" pitchFamily="34" charset="0"/>
              <a:cs typeface="Times New Roman" panose="02020603050405020304" pitchFamily="18" charset="0"/>
            </a:endParaRPr>
          </a:p>
        </p:txBody>
      </p:sp>
      <p:pic>
        <p:nvPicPr>
          <p:cNvPr id="13" name="Picture 12" descr="A brown bottle with silver cap&#10;&#10;AI-generated content may be incorrect.">
            <a:extLst>
              <a:ext uri="{FF2B5EF4-FFF2-40B4-BE49-F238E27FC236}">
                <a16:creationId xmlns:a16="http://schemas.microsoft.com/office/drawing/2014/main" id="{E797C046-905E-2E29-EEDB-5D8B3C712CF5}"/>
              </a:ext>
            </a:extLst>
          </p:cNvPr>
          <p:cNvPicPr>
            <a:picLocks noChangeAspect="1"/>
          </p:cNvPicPr>
          <p:nvPr/>
        </p:nvPicPr>
        <p:blipFill>
          <a:blip r:embed="rId3">
            <a:extLst>
              <a:ext uri="{28A0092B-C50C-407E-A947-70E740481C1C}">
                <a14:useLocalDpi xmlns:a14="http://schemas.microsoft.com/office/drawing/2010/main" val="0"/>
              </a:ext>
            </a:extLst>
          </a:blip>
          <a:srcRect l="34985" r="-1" b="13949"/>
          <a:stretch>
            <a:fillRect/>
          </a:stretch>
        </p:blipFill>
        <p:spPr>
          <a:xfrm>
            <a:off x="8357805" y="3736970"/>
            <a:ext cx="1500410" cy="1864146"/>
          </a:xfrm>
          <a:prstGeom prst="rect">
            <a:avLst/>
          </a:prstGeom>
        </p:spPr>
      </p:pic>
      <p:pic>
        <p:nvPicPr>
          <p:cNvPr id="26" name="Picture 25" descr="A brown bottle with silver cap&#10;&#10;AI-generated content may be incorrect.">
            <a:extLst>
              <a:ext uri="{FF2B5EF4-FFF2-40B4-BE49-F238E27FC236}">
                <a16:creationId xmlns:a16="http://schemas.microsoft.com/office/drawing/2014/main" id="{EDB8426B-FDB0-65FA-A5B9-05D81B12BAD2}"/>
              </a:ext>
            </a:extLst>
          </p:cNvPr>
          <p:cNvPicPr>
            <a:picLocks noChangeAspect="1"/>
          </p:cNvPicPr>
          <p:nvPr/>
        </p:nvPicPr>
        <p:blipFill>
          <a:blip r:embed="rId3">
            <a:extLst>
              <a:ext uri="{28A0092B-C50C-407E-A947-70E740481C1C}">
                <a14:useLocalDpi xmlns:a14="http://schemas.microsoft.com/office/drawing/2010/main" val="0"/>
              </a:ext>
            </a:extLst>
          </a:blip>
          <a:srcRect l="6142" r="67800" b="13949"/>
          <a:stretch>
            <a:fillRect/>
          </a:stretch>
        </p:blipFill>
        <p:spPr>
          <a:xfrm>
            <a:off x="7415035" y="3735874"/>
            <a:ext cx="601317" cy="1864146"/>
          </a:xfrm>
          <a:prstGeom prst="rect">
            <a:avLst/>
          </a:prstGeom>
        </p:spPr>
      </p:pic>
      <p:pic>
        <p:nvPicPr>
          <p:cNvPr id="27" name="Picture 26" descr="A brown bottle with silver cap&#10;&#10;AI-generated content may be incorrect.">
            <a:extLst>
              <a:ext uri="{FF2B5EF4-FFF2-40B4-BE49-F238E27FC236}">
                <a16:creationId xmlns:a16="http://schemas.microsoft.com/office/drawing/2014/main" id="{9CF03CCA-5DAA-582E-3D1C-50FF14545CAD}"/>
              </a:ext>
            </a:extLst>
          </p:cNvPr>
          <p:cNvPicPr>
            <a:picLocks noChangeAspect="1"/>
          </p:cNvPicPr>
          <p:nvPr/>
        </p:nvPicPr>
        <p:blipFill>
          <a:blip r:embed="rId3">
            <a:extLst>
              <a:ext uri="{28A0092B-C50C-407E-A947-70E740481C1C}">
                <a14:useLocalDpi xmlns:a14="http://schemas.microsoft.com/office/drawing/2010/main" val="0"/>
              </a:ext>
            </a:extLst>
          </a:blip>
          <a:srcRect l="6142" r="67800" b="13949"/>
          <a:stretch>
            <a:fillRect/>
          </a:stretch>
        </p:blipFill>
        <p:spPr>
          <a:xfrm>
            <a:off x="7605135" y="3735874"/>
            <a:ext cx="601317" cy="1864146"/>
          </a:xfrm>
          <a:prstGeom prst="rect">
            <a:avLst/>
          </a:prstGeom>
        </p:spPr>
      </p:pic>
      <p:pic>
        <p:nvPicPr>
          <p:cNvPr id="28" name="Picture 27" descr="A brown bottle with silver cap&#10;&#10;AI-generated content may be incorrect.">
            <a:extLst>
              <a:ext uri="{FF2B5EF4-FFF2-40B4-BE49-F238E27FC236}">
                <a16:creationId xmlns:a16="http://schemas.microsoft.com/office/drawing/2014/main" id="{C3291E8E-FEA4-BC40-72A3-3D4233407231}"/>
              </a:ext>
            </a:extLst>
          </p:cNvPr>
          <p:cNvPicPr>
            <a:picLocks noChangeAspect="1"/>
          </p:cNvPicPr>
          <p:nvPr/>
        </p:nvPicPr>
        <p:blipFill>
          <a:blip r:embed="rId3">
            <a:extLst>
              <a:ext uri="{28A0092B-C50C-407E-A947-70E740481C1C}">
                <a14:useLocalDpi xmlns:a14="http://schemas.microsoft.com/office/drawing/2010/main" val="0"/>
              </a:ext>
            </a:extLst>
          </a:blip>
          <a:srcRect l="6142" r="67800" b="13949"/>
          <a:stretch>
            <a:fillRect/>
          </a:stretch>
        </p:blipFill>
        <p:spPr>
          <a:xfrm>
            <a:off x="7785398" y="3726349"/>
            <a:ext cx="601317" cy="1864146"/>
          </a:xfrm>
          <a:prstGeom prst="rect">
            <a:avLst/>
          </a:prstGeom>
        </p:spPr>
      </p:pic>
      <p:grpSp>
        <p:nvGrpSpPr>
          <p:cNvPr id="18" name="Group 17">
            <a:extLst>
              <a:ext uri="{FF2B5EF4-FFF2-40B4-BE49-F238E27FC236}">
                <a16:creationId xmlns:a16="http://schemas.microsoft.com/office/drawing/2014/main" id="{E2D18F3E-2D0C-7544-3520-DF431C7FB9C4}"/>
              </a:ext>
            </a:extLst>
          </p:cNvPr>
          <p:cNvGrpSpPr/>
          <p:nvPr/>
        </p:nvGrpSpPr>
        <p:grpSpPr>
          <a:xfrm>
            <a:off x="7825373" y="3061408"/>
            <a:ext cx="762155" cy="735183"/>
            <a:chOff x="6855661" y="1851072"/>
            <a:chExt cx="790363" cy="754524"/>
          </a:xfrm>
          <a:solidFill>
            <a:srgbClr val="92ACB9"/>
          </a:solidFill>
        </p:grpSpPr>
        <p:sp>
          <p:nvSpPr>
            <p:cNvPr id="19" name="Oval 18">
              <a:extLst>
                <a:ext uri="{FF2B5EF4-FFF2-40B4-BE49-F238E27FC236}">
                  <a16:creationId xmlns:a16="http://schemas.microsoft.com/office/drawing/2014/main" id="{332515EE-40A4-D048-3916-6837C29773DA}"/>
                </a:ext>
              </a:extLst>
            </p:cNvPr>
            <p:cNvSpPr/>
            <p:nvPr/>
          </p:nvSpPr>
          <p:spPr>
            <a:xfrm>
              <a:off x="6855661" y="1851072"/>
              <a:ext cx="790363" cy="75452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0" name="TextBox 19">
              <a:extLst>
                <a:ext uri="{FF2B5EF4-FFF2-40B4-BE49-F238E27FC236}">
                  <a16:creationId xmlns:a16="http://schemas.microsoft.com/office/drawing/2014/main" id="{6CCB57C8-55DA-B76A-D5A6-A384451DB160}"/>
                </a:ext>
              </a:extLst>
            </p:cNvPr>
            <p:cNvSpPr txBox="1"/>
            <p:nvPr/>
          </p:nvSpPr>
          <p:spPr>
            <a:xfrm>
              <a:off x="6906529" y="2081104"/>
              <a:ext cx="688625" cy="285932"/>
            </a:xfrm>
            <a:prstGeom prst="rect">
              <a:avLst/>
            </a:prstGeom>
            <a:grpFill/>
            <a:ln>
              <a:noFill/>
            </a:ln>
          </p:spPr>
          <p:txBody>
            <a:bodyPr wrap="square">
              <a:spAutoFit/>
            </a:bodyPr>
            <a:lstStyle/>
            <a:p>
              <a:pPr algn="ctr">
                <a:lnSpc>
                  <a:spcPct val="107000"/>
                </a:lnSpc>
                <a:spcAft>
                  <a:spcPts val="800"/>
                </a:spcAft>
              </a:pPr>
              <a:r>
                <a:rPr lang="en-US" sz="1200" b="1" kern="1200">
                  <a:solidFill>
                    <a:schemeClr val="bg1"/>
                  </a:solidFill>
                  <a:effectLst/>
                  <a:latin typeface="Montserrat" panose="00000500000000000000" pitchFamily="2" charset="0"/>
                  <a:ea typeface="Aptos" panose="020B0004020202020204" pitchFamily="34" charset="0"/>
                  <a:cs typeface="Times New Roman" panose="02020603050405020304" pitchFamily="18" charset="0"/>
                </a:rPr>
                <a:t>FREE</a:t>
              </a:r>
              <a:endParaRPr lang="en-ZA" sz="1200" b="1" kern="100">
                <a:solidFill>
                  <a:schemeClr val="bg1"/>
                </a:solidFill>
                <a:effectLst/>
                <a:latin typeface="Montserrat" panose="00000500000000000000" pitchFamily="2" charset="0"/>
                <a:ea typeface="Aptos" panose="020B0004020202020204" pitchFamily="34" charset="0"/>
                <a:cs typeface="Times New Roman" panose="02020603050405020304" pitchFamily="18" charset="0"/>
              </a:endParaRPr>
            </a:p>
          </p:txBody>
        </p:sp>
      </p:grpSp>
      <p:sp>
        <p:nvSpPr>
          <p:cNvPr id="35" name="TextBox 34">
            <a:extLst>
              <a:ext uri="{FF2B5EF4-FFF2-40B4-BE49-F238E27FC236}">
                <a16:creationId xmlns:a16="http://schemas.microsoft.com/office/drawing/2014/main" id="{B907E6FE-D7F0-5663-DDFC-C2179B465A0A}"/>
              </a:ext>
            </a:extLst>
          </p:cNvPr>
          <p:cNvSpPr txBox="1"/>
          <p:nvPr/>
        </p:nvSpPr>
        <p:spPr>
          <a:xfrm>
            <a:off x="6747104" y="5845320"/>
            <a:ext cx="2920771" cy="402674"/>
          </a:xfrm>
          <a:prstGeom prst="rect">
            <a:avLst/>
          </a:prstGeom>
          <a:noFill/>
          <a:ln>
            <a:noFill/>
          </a:ln>
        </p:spPr>
        <p:txBody>
          <a:bodyPr wrap="square">
            <a:spAutoFit/>
          </a:bodyPr>
          <a:lstStyle/>
          <a:p>
            <a:pPr algn="ctr">
              <a:lnSpc>
                <a:spcPct val="107000"/>
              </a:lnSpc>
              <a:spcAft>
                <a:spcPts val="800"/>
              </a:spcAft>
            </a:pPr>
            <a:r>
              <a:rPr lang="en-US" sz="2000" b="1" kern="1200">
                <a:solidFill>
                  <a:srgbClr val="92ACB9"/>
                </a:solidFill>
                <a:effectLst/>
                <a:latin typeface="Montserrat" panose="00000500000000000000" pitchFamily="2" charset="0"/>
                <a:ea typeface="Aptos" panose="020B0004020202020204" pitchFamily="34" charset="0"/>
                <a:cs typeface="Times New Roman" panose="02020603050405020304" pitchFamily="18" charset="0"/>
              </a:rPr>
              <a:t>x6</a:t>
            </a:r>
          </a:p>
        </p:txBody>
      </p:sp>
      <p:sp>
        <p:nvSpPr>
          <p:cNvPr id="36" name="TextBox 35">
            <a:extLst>
              <a:ext uri="{FF2B5EF4-FFF2-40B4-BE49-F238E27FC236}">
                <a16:creationId xmlns:a16="http://schemas.microsoft.com/office/drawing/2014/main" id="{10F35165-0A81-B5AF-89A2-E2AE141445C2}"/>
              </a:ext>
            </a:extLst>
          </p:cNvPr>
          <p:cNvSpPr txBox="1"/>
          <p:nvPr/>
        </p:nvSpPr>
        <p:spPr>
          <a:xfrm>
            <a:off x="1323435" y="5845320"/>
            <a:ext cx="4418319" cy="402674"/>
          </a:xfrm>
          <a:prstGeom prst="rect">
            <a:avLst/>
          </a:prstGeom>
          <a:noFill/>
          <a:ln>
            <a:noFill/>
          </a:ln>
        </p:spPr>
        <p:txBody>
          <a:bodyPr wrap="square">
            <a:spAutoFit/>
          </a:bodyPr>
          <a:lstStyle/>
          <a:p>
            <a:pPr algn="ctr">
              <a:lnSpc>
                <a:spcPct val="107000"/>
              </a:lnSpc>
              <a:spcAft>
                <a:spcPts val="800"/>
              </a:spcAft>
            </a:pPr>
            <a:r>
              <a:rPr lang="en-US" sz="2000" b="1" kern="1200">
                <a:solidFill>
                  <a:srgbClr val="92ACB9"/>
                </a:solidFill>
                <a:effectLst/>
                <a:latin typeface="Montserrat" panose="00000500000000000000" pitchFamily="2" charset="0"/>
                <a:ea typeface="Aptos" panose="020B0004020202020204" pitchFamily="34" charset="0"/>
                <a:cs typeface="Times New Roman" panose="02020603050405020304" pitchFamily="18" charset="0"/>
              </a:rPr>
              <a:t>x3</a:t>
            </a:r>
          </a:p>
        </p:txBody>
      </p:sp>
      <p:pic>
        <p:nvPicPr>
          <p:cNvPr id="14" name="Picture 13">
            <a:extLst>
              <a:ext uri="{FF2B5EF4-FFF2-40B4-BE49-F238E27FC236}">
                <a16:creationId xmlns:a16="http://schemas.microsoft.com/office/drawing/2014/main" id="{ADDAA092-64F9-13A6-E935-70F23C1084A5}"/>
              </a:ext>
            </a:extLst>
          </p:cNvPr>
          <p:cNvPicPr>
            <a:picLocks noChangeAspect="1"/>
          </p:cNvPicPr>
          <p:nvPr/>
        </p:nvPicPr>
        <p:blipFill>
          <a:blip r:embed="rId6">
            <a:extLst>
              <a:ext uri="{28A0092B-C50C-407E-A947-70E740481C1C}">
                <a14:useLocalDpi xmlns:a14="http://schemas.microsoft.com/office/drawing/2010/main" val="0"/>
              </a:ext>
            </a:extLst>
          </a:blip>
          <a:srcRect l="43658"/>
          <a:stretch>
            <a:fillRect/>
          </a:stretch>
        </p:blipFill>
        <p:spPr>
          <a:xfrm>
            <a:off x="4421882" y="2160998"/>
            <a:ext cx="1812848" cy="4247205"/>
          </a:xfrm>
          <a:prstGeom prst="rect">
            <a:avLst/>
          </a:prstGeom>
        </p:spPr>
      </p:pic>
      <p:pic>
        <p:nvPicPr>
          <p:cNvPr id="8" name="Picture 7" descr="A bottle of liquid with a silver cap&#10;&#10;AI-generated content may be incorrect.">
            <a:extLst>
              <a:ext uri="{FF2B5EF4-FFF2-40B4-BE49-F238E27FC236}">
                <a16:creationId xmlns:a16="http://schemas.microsoft.com/office/drawing/2014/main" id="{AF9673B6-CDBC-F032-2645-E8CD5FC23C39}"/>
              </a:ext>
            </a:extLst>
          </p:cNvPr>
          <p:cNvPicPr/>
          <p:nvPr/>
        </p:nvPicPr>
        <p:blipFill>
          <a:blip r:embed="rId4">
            <a:extLst>
              <a:ext uri="{28A0092B-C50C-407E-A947-70E740481C1C}">
                <a14:useLocalDpi xmlns:a14="http://schemas.microsoft.com/office/drawing/2010/main" val="0"/>
              </a:ext>
            </a:extLst>
          </a:blip>
          <a:stretch>
            <a:fillRect/>
          </a:stretch>
        </p:blipFill>
        <p:spPr>
          <a:xfrm>
            <a:off x="3350430" y="2908918"/>
            <a:ext cx="995775" cy="2706154"/>
          </a:xfrm>
          <a:prstGeom prst="rect">
            <a:avLst/>
          </a:prstGeom>
        </p:spPr>
      </p:pic>
      <p:sp>
        <p:nvSpPr>
          <p:cNvPr id="2" name="TextBox 1">
            <a:extLst>
              <a:ext uri="{FF2B5EF4-FFF2-40B4-BE49-F238E27FC236}">
                <a16:creationId xmlns:a16="http://schemas.microsoft.com/office/drawing/2014/main" id="{A0532F4B-6EAE-B18B-5952-719FD57A8179}"/>
              </a:ext>
            </a:extLst>
          </p:cNvPr>
          <p:cNvSpPr txBox="1"/>
          <p:nvPr/>
        </p:nvSpPr>
        <p:spPr>
          <a:xfrm>
            <a:off x="5741754" y="3646646"/>
            <a:ext cx="1066584" cy="1670714"/>
          </a:xfrm>
          <a:prstGeom prst="rect">
            <a:avLst/>
          </a:prstGeom>
          <a:noFill/>
        </p:spPr>
        <p:txBody>
          <a:bodyPr wrap="square">
            <a:spAutoFit/>
          </a:bodyPr>
          <a:lstStyle/>
          <a:p>
            <a:pPr algn="ctr">
              <a:lnSpc>
                <a:spcPct val="115000"/>
              </a:lnSpc>
              <a:spcAft>
                <a:spcPts val="800"/>
              </a:spcAft>
              <a:buNone/>
            </a:pPr>
            <a:r>
              <a:rPr lang="en-GB" sz="9600" b="1" kern="0">
                <a:solidFill>
                  <a:srgbClr val="92ACB9"/>
                </a:solidFill>
                <a:effectLst/>
                <a:latin typeface="Montserrat" panose="00000500000000000000" pitchFamily="2" charset="0"/>
                <a:ea typeface="Aptos" panose="020B0004020202020204" pitchFamily="34" charset="0"/>
                <a:cs typeface="AppleSystemUIFont"/>
              </a:rPr>
              <a:t>+</a:t>
            </a:r>
            <a:endParaRPr lang="en-GB" sz="9600" kern="0">
              <a:solidFill>
                <a:srgbClr val="92ACB9"/>
              </a:solidFill>
              <a:effectLst/>
              <a:latin typeface="Montserrat" panose="00000500000000000000" pitchFamily="2" charset="0"/>
              <a:ea typeface="Aptos" panose="020B0004020202020204" pitchFamily="34" charset="0"/>
              <a:cs typeface="AppleSystemUIFont"/>
            </a:endParaRPr>
          </a:p>
        </p:txBody>
      </p:sp>
    </p:spTree>
    <p:extLst>
      <p:ext uri="{BB962C8B-B14F-4D97-AF65-F5344CB8AC3E}">
        <p14:creationId xmlns:p14="http://schemas.microsoft.com/office/powerpoint/2010/main" val="5368652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0F48217-D28A-6D2A-EB1D-0F5F206F7341}"/>
            </a:ext>
          </a:extLst>
        </p:cNvPr>
        <p:cNvGrpSpPr/>
        <p:nvPr/>
      </p:nvGrpSpPr>
      <p:grpSpPr>
        <a:xfrm>
          <a:off x="0" y="0"/>
          <a:ext cx="0" cy="0"/>
          <a:chOff x="0" y="0"/>
          <a:chExt cx="0" cy="0"/>
        </a:xfrm>
      </p:grpSpPr>
      <p:pic>
        <p:nvPicPr>
          <p:cNvPr id="5" name="Picture 4" descr="A black background with grey lines&#10;&#10;Description automatically generated">
            <a:extLst>
              <a:ext uri="{FF2B5EF4-FFF2-40B4-BE49-F238E27FC236}">
                <a16:creationId xmlns:a16="http://schemas.microsoft.com/office/drawing/2014/main" id="{0D9968E1-140F-AEED-2784-85D788BA9E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61488" y="6195111"/>
            <a:ext cx="826296" cy="479252"/>
          </a:xfrm>
          <a:prstGeom prst="rect">
            <a:avLst/>
          </a:prstGeom>
        </p:spPr>
      </p:pic>
      <p:sp>
        <p:nvSpPr>
          <p:cNvPr id="3" name="TextBox 2">
            <a:extLst>
              <a:ext uri="{FF2B5EF4-FFF2-40B4-BE49-F238E27FC236}">
                <a16:creationId xmlns:a16="http://schemas.microsoft.com/office/drawing/2014/main" id="{FD7DA356-AFD2-02F4-132C-8830BA40CF23}"/>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Client Offer - Sampling</a:t>
            </a:r>
          </a:p>
          <a:p>
            <a:r>
              <a:rPr lang="en-ZA">
                <a:solidFill>
                  <a:srgbClr val="424242"/>
                </a:solidFill>
                <a:latin typeface="Montserrat"/>
                <a:cs typeface="Mongolian Baiti"/>
              </a:rPr>
              <a:t>Protect Oil (5ml)</a:t>
            </a:r>
          </a:p>
        </p:txBody>
      </p:sp>
      <p:sp>
        <p:nvSpPr>
          <p:cNvPr id="12" name="TextBox 11">
            <a:extLst>
              <a:ext uri="{FF2B5EF4-FFF2-40B4-BE49-F238E27FC236}">
                <a16:creationId xmlns:a16="http://schemas.microsoft.com/office/drawing/2014/main" id="{0F83BDF8-4937-97A1-9F4D-1712983EEE1E}"/>
              </a:ext>
            </a:extLst>
          </p:cNvPr>
          <p:cNvSpPr txBox="1"/>
          <p:nvPr/>
        </p:nvSpPr>
        <p:spPr>
          <a:xfrm>
            <a:off x="4978105" y="6295436"/>
            <a:ext cx="2235790" cy="278602"/>
          </a:xfrm>
          <a:prstGeom prst="rect">
            <a:avLst/>
          </a:prstGeom>
          <a:noFill/>
          <a:ln>
            <a:noFill/>
          </a:ln>
        </p:spPr>
        <p:txBody>
          <a:bodyPr wrap="square">
            <a:spAutoFit/>
          </a:bodyPr>
          <a:lstStyle/>
          <a:p>
            <a:pPr algn="ctr">
              <a:lnSpc>
                <a:spcPct val="107000"/>
              </a:lnSpc>
              <a:spcAft>
                <a:spcPts val="800"/>
              </a:spcAft>
            </a:pPr>
            <a:r>
              <a:rPr lang="en-US" sz="1200" kern="1200">
                <a:solidFill>
                  <a:schemeClr val="tx1">
                    <a:lumMod val="75000"/>
                    <a:lumOff val="25000"/>
                  </a:schemeClr>
                </a:solidFill>
                <a:effectLst/>
                <a:latin typeface="Montserrat Light" panose="00000400000000000000" pitchFamily="2" charset="0"/>
                <a:ea typeface="Aptos" panose="020B0004020202020204" pitchFamily="34" charset="0"/>
                <a:cs typeface="Times New Roman" panose="02020603050405020304" pitchFamily="18" charset="0"/>
              </a:rPr>
              <a:t>*W</a:t>
            </a:r>
            <a:r>
              <a:rPr lang="en-US" sz="1200">
                <a:solidFill>
                  <a:schemeClr val="tx1">
                    <a:lumMod val="75000"/>
                    <a:lumOff val="25000"/>
                  </a:schemeClr>
                </a:solidFill>
                <a:latin typeface="Montserrat Light" panose="00000400000000000000" pitchFamily="2" charset="0"/>
                <a:ea typeface="Aptos" panose="020B0004020202020204" pitchFamily="34" charset="0"/>
                <a:cs typeface="Times New Roman" panose="02020603050405020304" pitchFamily="18" charset="0"/>
              </a:rPr>
              <a:t>hile stocks last</a:t>
            </a:r>
            <a:endParaRPr lang="en-US" sz="1200" kern="1200">
              <a:solidFill>
                <a:schemeClr val="tx1">
                  <a:lumMod val="75000"/>
                  <a:lumOff val="25000"/>
                </a:schemeClr>
              </a:solidFill>
              <a:effectLst/>
              <a:latin typeface="Montserrat Light" panose="00000400000000000000" pitchFamily="2" charset="0"/>
              <a:ea typeface="Aptos" panose="020B0004020202020204" pitchFamily="34" charset="0"/>
              <a:cs typeface="Times New Roman" panose="02020603050405020304" pitchFamily="18" charset="0"/>
            </a:endParaRPr>
          </a:p>
        </p:txBody>
      </p:sp>
      <p:pic>
        <p:nvPicPr>
          <p:cNvPr id="11" name="Picture 10" descr="A brown bottle with silver cap&#10;&#10;AI-generated content may be incorrect.">
            <a:extLst>
              <a:ext uri="{FF2B5EF4-FFF2-40B4-BE49-F238E27FC236}">
                <a16:creationId xmlns:a16="http://schemas.microsoft.com/office/drawing/2014/main" id="{A9C1F277-0BC4-C019-2AAC-619EE4CB7185}"/>
              </a:ext>
            </a:extLst>
          </p:cNvPr>
          <p:cNvPicPr>
            <a:picLocks noChangeAspect="1"/>
          </p:cNvPicPr>
          <p:nvPr/>
        </p:nvPicPr>
        <p:blipFill>
          <a:blip r:embed="rId4">
            <a:extLst>
              <a:ext uri="{28A0092B-C50C-407E-A947-70E740481C1C}">
                <a14:useLocalDpi xmlns:a14="http://schemas.microsoft.com/office/drawing/2010/main" val="0"/>
              </a:ext>
            </a:extLst>
          </a:blip>
          <a:srcRect b="13949"/>
          <a:stretch>
            <a:fillRect/>
          </a:stretch>
        </p:blipFill>
        <p:spPr>
          <a:xfrm>
            <a:off x="2463509" y="2625702"/>
            <a:ext cx="4092843" cy="3306129"/>
          </a:xfrm>
          <a:prstGeom prst="rect">
            <a:avLst/>
          </a:prstGeom>
        </p:spPr>
      </p:pic>
      <p:sp>
        <p:nvSpPr>
          <p:cNvPr id="16" name="TextBox 15">
            <a:extLst>
              <a:ext uri="{FF2B5EF4-FFF2-40B4-BE49-F238E27FC236}">
                <a16:creationId xmlns:a16="http://schemas.microsoft.com/office/drawing/2014/main" id="{217DF8E8-939E-4913-1940-782CEB6C6762}"/>
              </a:ext>
            </a:extLst>
          </p:cNvPr>
          <p:cNvSpPr txBox="1"/>
          <p:nvPr/>
        </p:nvSpPr>
        <p:spPr>
          <a:xfrm>
            <a:off x="0" y="1380411"/>
            <a:ext cx="12192000" cy="896656"/>
          </a:xfrm>
          <a:prstGeom prst="rect">
            <a:avLst/>
          </a:prstGeom>
          <a:noFill/>
        </p:spPr>
        <p:txBody>
          <a:bodyPr wrap="square">
            <a:spAutoFit/>
          </a:bodyPr>
          <a:lstStyle/>
          <a:p>
            <a:pPr algn="ctr">
              <a:lnSpc>
                <a:spcPct val="115000"/>
              </a:lnSpc>
              <a:spcAft>
                <a:spcPts val="800"/>
              </a:spcAft>
              <a:buNone/>
            </a:pPr>
            <a:r>
              <a:rPr lang="en-GB" sz="2400" b="1" kern="0">
                <a:solidFill>
                  <a:srgbClr val="424242"/>
                </a:solidFill>
                <a:effectLst/>
                <a:latin typeface="Montserrat" panose="00000500000000000000" pitchFamily="2" charset="0"/>
                <a:ea typeface="Aptos" panose="020B0004020202020204" pitchFamily="34" charset="0"/>
                <a:cs typeface="AppleSystemUIFont"/>
              </a:rPr>
              <a:t>You’re on holiday. Your skin isn’t.</a:t>
            </a:r>
            <a:endParaRPr lang="en-ZA" sz="1800" kern="100">
              <a:solidFill>
                <a:srgbClr val="424242"/>
              </a:solidFill>
              <a:effectLst/>
              <a:latin typeface="Montserrat" panose="00000500000000000000" pitchFamily="2" charset="0"/>
              <a:ea typeface="Aptos" panose="020B0004020202020204" pitchFamily="34" charset="0"/>
              <a:cs typeface="Times New Roman" panose="02020603050405020304" pitchFamily="18" charset="0"/>
            </a:endParaRPr>
          </a:p>
          <a:p>
            <a:pPr algn="ctr"/>
            <a:r>
              <a:rPr lang="en-GB" b="1">
                <a:solidFill>
                  <a:srgbClr val="424242"/>
                </a:solidFill>
                <a:latin typeface="Montserrat"/>
                <a:cs typeface="Mongolian Baiti"/>
              </a:rPr>
              <a:t>Esse Protect Oil: Improve your skin’s holiday resilience.</a:t>
            </a:r>
          </a:p>
        </p:txBody>
      </p:sp>
      <p:sp>
        <p:nvSpPr>
          <p:cNvPr id="17" name="TextBox 16">
            <a:extLst>
              <a:ext uri="{FF2B5EF4-FFF2-40B4-BE49-F238E27FC236}">
                <a16:creationId xmlns:a16="http://schemas.microsoft.com/office/drawing/2014/main" id="{9513CAAE-F7AB-FB8E-0BE5-0C36D36D654B}"/>
              </a:ext>
            </a:extLst>
          </p:cNvPr>
          <p:cNvSpPr txBox="1"/>
          <p:nvPr/>
        </p:nvSpPr>
        <p:spPr>
          <a:xfrm>
            <a:off x="6788201" y="3359284"/>
            <a:ext cx="4786435" cy="1873718"/>
          </a:xfrm>
          <a:prstGeom prst="rect">
            <a:avLst/>
          </a:prstGeom>
          <a:noFill/>
        </p:spPr>
        <p:txBody>
          <a:bodyPr wrap="square">
            <a:spAutoFit/>
          </a:bodyPr>
          <a:lstStyle/>
          <a:p>
            <a:pPr>
              <a:lnSpc>
                <a:spcPct val="115000"/>
              </a:lnSpc>
              <a:spcAft>
                <a:spcPts val="800"/>
              </a:spcAft>
              <a:buNone/>
              <a:tabLst>
                <a:tab pos="3907155" algn="l"/>
              </a:tabLst>
            </a:pPr>
            <a:r>
              <a:rPr lang="en-ZA" sz="1600" b="1" kern="100">
                <a:solidFill>
                  <a:srgbClr val="424242"/>
                </a:solidFill>
                <a:latin typeface="Montserrat" panose="00000500000000000000" pitchFamily="2" charset="0"/>
                <a:ea typeface="Aptos" panose="020B0004020202020204" pitchFamily="34" charset="0"/>
                <a:cs typeface="Times New Roman" panose="02020603050405020304" pitchFamily="18" charset="0"/>
              </a:rPr>
              <a:t>FREE Protect Oil sample to </a:t>
            </a:r>
            <a:r>
              <a:rPr lang="en-ZA" sz="1600" b="1" kern="100">
                <a:solidFill>
                  <a:srgbClr val="424242"/>
                </a:solidFill>
                <a:effectLst/>
                <a:latin typeface="Montserrat" panose="00000500000000000000" pitchFamily="2" charset="0"/>
                <a:ea typeface="Aptos" panose="020B0004020202020204" pitchFamily="34" charset="0"/>
                <a:cs typeface="Times New Roman" panose="02020603050405020304" pitchFamily="18" charset="0"/>
              </a:rPr>
              <a:t>new Users</a:t>
            </a:r>
          </a:p>
          <a:p>
            <a:pPr>
              <a:lnSpc>
                <a:spcPct val="115000"/>
              </a:lnSpc>
              <a:spcAft>
                <a:spcPts val="800"/>
              </a:spcAft>
              <a:buNone/>
              <a:tabLst>
                <a:tab pos="3907155" algn="l"/>
              </a:tabLst>
            </a:pPr>
            <a:r>
              <a:rPr lang="en-ZA" sz="1600" kern="100">
                <a:solidFill>
                  <a:srgbClr val="424242"/>
                </a:solidFill>
                <a:effectLst/>
                <a:latin typeface="Montserrat" panose="00000500000000000000" pitchFamily="2" charset="0"/>
                <a:ea typeface="Aptos" panose="020B0004020202020204" pitchFamily="34" charset="0"/>
                <a:cs typeface="Times New Roman" panose="02020603050405020304" pitchFamily="18" charset="0"/>
              </a:rPr>
              <a:t>Get the perfect amount of Esse Protect Oil for a few weeks’ holiday, and </a:t>
            </a:r>
            <a:r>
              <a:rPr lang="en-ZA" sz="1600" kern="100">
                <a:solidFill>
                  <a:srgbClr val="424242"/>
                </a:solidFill>
                <a:effectLst/>
                <a:latin typeface="Montserrat" panose="00000500000000000000" pitchFamily="2" charset="0"/>
                <a:ea typeface="Arial" panose="020B0604020202020204" pitchFamily="34" charset="0"/>
                <a:cs typeface="Arial" panose="020B0604020202020204" pitchFamily="34" charset="0"/>
              </a:rPr>
              <a:t>strengthen your lipid barrier from the environmental stress that comes with travel and different conditions. </a:t>
            </a:r>
            <a:endParaRPr lang="en-ZA" sz="1600" kern="100">
              <a:solidFill>
                <a:srgbClr val="424242"/>
              </a:solidFill>
              <a:effectLst/>
              <a:latin typeface="Montserrat" panose="00000500000000000000" pitchFamily="2" charset="0"/>
              <a:ea typeface="Aptos" panose="020B0004020202020204" pitchFamily="34" charset="0"/>
              <a:cs typeface="Times New Roman" panose="02020603050405020304" pitchFamily="18" charset="0"/>
            </a:endParaRPr>
          </a:p>
        </p:txBody>
      </p:sp>
      <p:grpSp>
        <p:nvGrpSpPr>
          <p:cNvPr id="2" name="Group 1">
            <a:extLst>
              <a:ext uri="{FF2B5EF4-FFF2-40B4-BE49-F238E27FC236}">
                <a16:creationId xmlns:a16="http://schemas.microsoft.com/office/drawing/2014/main" id="{4028A43E-CCA7-6B8F-C07C-906800689328}"/>
              </a:ext>
            </a:extLst>
          </p:cNvPr>
          <p:cNvGrpSpPr/>
          <p:nvPr/>
        </p:nvGrpSpPr>
        <p:grpSpPr>
          <a:xfrm>
            <a:off x="2231660" y="2624101"/>
            <a:ext cx="762155" cy="735183"/>
            <a:chOff x="6855661" y="1851072"/>
            <a:chExt cx="790363" cy="754524"/>
          </a:xfrm>
          <a:solidFill>
            <a:srgbClr val="92ACB9"/>
          </a:solidFill>
        </p:grpSpPr>
        <p:sp>
          <p:nvSpPr>
            <p:cNvPr id="6" name="Oval 5">
              <a:extLst>
                <a:ext uri="{FF2B5EF4-FFF2-40B4-BE49-F238E27FC236}">
                  <a16:creationId xmlns:a16="http://schemas.microsoft.com/office/drawing/2014/main" id="{DAFEAC3B-90C5-8A4B-5691-CF24160B5271}"/>
                </a:ext>
              </a:extLst>
            </p:cNvPr>
            <p:cNvSpPr/>
            <p:nvPr/>
          </p:nvSpPr>
          <p:spPr>
            <a:xfrm>
              <a:off x="6855661" y="1851072"/>
              <a:ext cx="790363" cy="75452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TextBox 6">
              <a:extLst>
                <a:ext uri="{FF2B5EF4-FFF2-40B4-BE49-F238E27FC236}">
                  <a16:creationId xmlns:a16="http://schemas.microsoft.com/office/drawing/2014/main" id="{4597F586-43E2-B59D-6735-3524F41993D9}"/>
                </a:ext>
              </a:extLst>
            </p:cNvPr>
            <p:cNvSpPr txBox="1"/>
            <p:nvPr/>
          </p:nvSpPr>
          <p:spPr>
            <a:xfrm>
              <a:off x="6906529" y="2081104"/>
              <a:ext cx="688625" cy="285932"/>
            </a:xfrm>
            <a:prstGeom prst="rect">
              <a:avLst/>
            </a:prstGeom>
            <a:grpFill/>
            <a:ln>
              <a:noFill/>
            </a:ln>
          </p:spPr>
          <p:txBody>
            <a:bodyPr wrap="square">
              <a:spAutoFit/>
            </a:bodyPr>
            <a:lstStyle/>
            <a:p>
              <a:pPr algn="ctr">
                <a:lnSpc>
                  <a:spcPct val="107000"/>
                </a:lnSpc>
                <a:spcAft>
                  <a:spcPts val="800"/>
                </a:spcAft>
              </a:pPr>
              <a:r>
                <a:rPr lang="en-US" sz="1200" b="1" kern="1200">
                  <a:solidFill>
                    <a:schemeClr val="bg1"/>
                  </a:solidFill>
                  <a:effectLst/>
                  <a:latin typeface="Montserrat" panose="00000500000000000000" pitchFamily="2" charset="0"/>
                  <a:ea typeface="Aptos" panose="020B0004020202020204" pitchFamily="34" charset="0"/>
                  <a:cs typeface="Times New Roman" panose="02020603050405020304" pitchFamily="18" charset="0"/>
                </a:rPr>
                <a:t>FREE</a:t>
              </a:r>
              <a:endParaRPr lang="en-ZA" sz="1200" b="1" kern="100">
                <a:solidFill>
                  <a:schemeClr val="bg1"/>
                </a:solidFill>
                <a:effectLst/>
                <a:latin typeface="Montserrat" panose="00000500000000000000" pitchFamily="2" charset="0"/>
                <a:ea typeface="Aptos" panose="020B0004020202020204" pitchFamily="34" charset="0"/>
                <a:cs typeface="Times New Roman" panose="02020603050405020304" pitchFamily="18" charset="0"/>
              </a:endParaRPr>
            </a:p>
          </p:txBody>
        </p:sp>
      </p:grpSp>
    </p:spTree>
    <p:extLst>
      <p:ext uri="{BB962C8B-B14F-4D97-AF65-F5344CB8AC3E}">
        <p14:creationId xmlns:p14="http://schemas.microsoft.com/office/powerpoint/2010/main" val="24060798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43CB7-8112-4E37-98E6-97D868CB1D0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91346E1-FA44-1BC8-ED60-F88F051A5F55}"/>
              </a:ext>
            </a:extLst>
          </p:cNvPr>
          <p:cNvSpPr/>
          <p:nvPr/>
        </p:nvSpPr>
        <p:spPr>
          <a:xfrm>
            <a:off x="153163" y="173736"/>
            <a:ext cx="11885675" cy="6510528"/>
          </a:xfrm>
          <a:prstGeom prst="rect">
            <a:avLst/>
          </a:prstGeom>
          <a:solidFill>
            <a:srgbClr val="92AC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sz="3200">
              <a:solidFill>
                <a:srgbClr val="59A6B0"/>
              </a:solidFill>
            </a:endParaRPr>
          </a:p>
        </p:txBody>
      </p:sp>
      <p:pic>
        <p:nvPicPr>
          <p:cNvPr id="7" name="Picture 6" descr="A black and white image of a black background&#10;&#10;Description automatically generated">
            <a:extLst>
              <a:ext uri="{FF2B5EF4-FFF2-40B4-BE49-F238E27FC236}">
                <a16:creationId xmlns:a16="http://schemas.microsoft.com/office/drawing/2014/main" id="{46BE4A6B-A53A-0FB3-059A-A2C972509BC6}"/>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tretch>
            <a:fillRect/>
          </a:stretch>
        </p:blipFill>
        <p:spPr>
          <a:xfrm>
            <a:off x="11026031" y="5925312"/>
            <a:ext cx="788392" cy="454226"/>
          </a:xfrm>
          <a:prstGeom prst="rect">
            <a:avLst/>
          </a:prstGeom>
        </p:spPr>
      </p:pic>
      <p:sp>
        <p:nvSpPr>
          <p:cNvPr id="3" name="TextBox 2">
            <a:extLst>
              <a:ext uri="{FF2B5EF4-FFF2-40B4-BE49-F238E27FC236}">
                <a16:creationId xmlns:a16="http://schemas.microsoft.com/office/drawing/2014/main" id="{26413752-4D68-36EB-CDCE-272DA99118D6}"/>
              </a:ext>
            </a:extLst>
          </p:cNvPr>
          <p:cNvSpPr txBox="1"/>
          <p:nvPr/>
        </p:nvSpPr>
        <p:spPr>
          <a:xfrm>
            <a:off x="3677655" y="2888328"/>
            <a:ext cx="4836087" cy="1077218"/>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200" b="1" i="0" u="none" strike="noStrike" kern="1200" cap="none" spc="0" normalizeH="0" baseline="0" noProof="0">
                <a:ln>
                  <a:noFill/>
                </a:ln>
                <a:solidFill>
                  <a:srgbClr val="FFFFFF"/>
                </a:solidFill>
                <a:effectLst/>
                <a:uLnTx/>
                <a:uFillTx/>
                <a:latin typeface="Montserrat"/>
                <a:ea typeface="+mn-ea"/>
                <a:cs typeface="Mongolian Baiti"/>
              </a:rPr>
              <a:t>Education &amp; Marketing Toolkits</a:t>
            </a:r>
            <a:endParaRPr kumimoji="0" lang="en-ZA" sz="3200" b="0" i="0" u="none" strike="noStrike" kern="1200" cap="none" spc="0" normalizeH="0" baseline="0" noProof="0">
              <a:ln>
                <a:noFill/>
              </a:ln>
              <a:solidFill>
                <a:srgbClr val="FFFFFF"/>
              </a:solidFill>
              <a:effectLst/>
              <a:uLnTx/>
              <a:uFillTx/>
              <a:latin typeface="Montserrat" panose="00000500000000000000" pitchFamily="2" charset="0"/>
              <a:ea typeface="+mn-ea"/>
              <a:cs typeface="Mongolian Baiti" panose="03000500000000000000" pitchFamily="66" charset="0"/>
            </a:endParaRPr>
          </a:p>
        </p:txBody>
      </p:sp>
      <p:sp>
        <p:nvSpPr>
          <p:cNvPr id="2" name="Oval 1">
            <a:extLst>
              <a:ext uri="{FF2B5EF4-FFF2-40B4-BE49-F238E27FC236}">
                <a16:creationId xmlns:a16="http://schemas.microsoft.com/office/drawing/2014/main" id="{3B375216-425C-F0F9-2791-1C5225C3E40E}"/>
              </a:ext>
            </a:extLst>
          </p:cNvPr>
          <p:cNvSpPr/>
          <p:nvPr/>
        </p:nvSpPr>
        <p:spPr>
          <a:xfrm>
            <a:off x="3677656" y="1056996"/>
            <a:ext cx="4836087" cy="4739883"/>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37726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id="{AEFAB682-B559-A8BB-2B48-71217A14AA77}"/>
              </a:ext>
            </a:extLst>
          </p:cNvPr>
          <p:cNvSpPr>
            <a:spLocks noChangeArrowheads="1"/>
          </p:cNvSpPr>
          <p:nvPr/>
        </p:nvSpPr>
        <p:spPr bwMode="auto">
          <a:xfrm>
            <a:off x="2935224" y="-2489019"/>
            <a:ext cx="184731" cy="36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1" rIns="91440" bIns="45721" numCol="1" anchor="ctr" anchorCtr="0" compatLnSpc="1">
            <a:prstTxWarp prst="textNoShape">
              <a:avLst/>
            </a:prstTxWarp>
            <a:spAutoFit/>
          </a:bodyPr>
          <a:lstStyle/>
          <a:p>
            <a:endParaRPr lang="en-ZA" sz="1801"/>
          </a:p>
        </p:txBody>
      </p:sp>
      <p:pic>
        <p:nvPicPr>
          <p:cNvPr id="16" name="Picture 15" descr="A black background with grey lines&#10;&#10;Description automatically generated">
            <a:extLst>
              <a:ext uri="{FF2B5EF4-FFF2-40B4-BE49-F238E27FC236}">
                <a16:creationId xmlns:a16="http://schemas.microsoft.com/office/drawing/2014/main" id="{EBB707D8-0B8B-BBEA-CDF7-9F95D93997E6}"/>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tretch>
            <a:fillRect/>
          </a:stretch>
        </p:blipFill>
        <p:spPr>
          <a:xfrm>
            <a:off x="11161488" y="6195111"/>
            <a:ext cx="826296" cy="479252"/>
          </a:xfrm>
          <a:prstGeom prst="rect">
            <a:avLst/>
          </a:prstGeom>
        </p:spPr>
      </p:pic>
      <p:grpSp>
        <p:nvGrpSpPr>
          <p:cNvPr id="87" name="Group 86">
            <a:extLst>
              <a:ext uri="{FF2B5EF4-FFF2-40B4-BE49-F238E27FC236}">
                <a16:creationId xmlns:a16="http://schemas.microsoft.com/office/drawing/2014/main" id="{B2928006-FDCC-FBF2-8DD8-E870862D94DF}"/>
              </a:ext>
            </a:extLst>
          </p:cNvPr>
          <p:cNvGrpSpPr>
            <a:grpSpLocks/>
          </p:cNvGrpSpPr>
          <p:nvPr/>
        </p:nvGrpSpPr>
        <p:grpSpPr>
          <a:xfrm>
            <a:off x="6887496" y="3788993"/>
            <a:ext cx="1475540" cy="2446354"/>
            <a:chOff x="6887496" y="4211783"/>
            <a:chExt cx="1475540" cy="2446354"/>
          </a:xfrm>
        </p:grpSpPr>
        <p:grpSp>
          <p:nvGrpSpPr>
            <p:cNvPr id="57" name="Group 56">
              <a:extLst>
                <a:ext uri="{FF2B5EF4-FFF2-40B4-BE49-F238E27FC236}">
                  <a16:creationId xmlns:a16="http://schemas.microsoft.com/office/drawing/2014/main" id="{A1C4D39D-0E38-EC8B-31D7-970FE1E295B1}"/>
                </a:ext>
              </a:extLst>
            </p:cNvPr>
            <p:cNvGrpSpPr>
              <a:grpSpLocks/>
            </p:cNvGrpSpPr>
            <p:nvPr/>
          </p:nvGrpSpPr>
          <p:grpSpPr>
            <a:xfrm>
              <a:off x="6887496" y="4211783"/>
              <a:ext cx="1475540" cy="2446354"/>
              <a:chOff x="8588373" y="4230667"/>
              <a:chExt cx="1475540" cy="2446354"/>
            </a:xfrm>
          </p:grpSpPr>
          <p:sp>
            <p:nvSpPr>
              <p:cNvPr id="29" name="TextBox 28">
                <a:extLst>
                  <a:ext uri="{FF2B5EF4-FFF2-40B4-BE49-F238E27FC236}">
                    <a16:creationId xmlns:a16="http://schemas.microsoft.com/office/drawing/2014/main" id="{F1C8E5AB-5AD5-E15C-1A1A-C88E38080CB9}"/>
                  </a:ext>
                </a:extLst>
              </p:cNvPr>
              <p:cNvSpPr txBox="1">
                <a:spLocks/>
              </p:cNvSpPr>
              <p:nvPr/>
            </p:nvSpPr>
            <p:spPr>
              <a:xfrm>
                <a:off x="8594667" y="4231965"/>
                <a:ext cx="1462951" cy="278602"/>
              </a:xfrm>
              <a:prstGeom prst="rect">
                <a:avLst/>
              </a:prstGeom>
              <a:solidFill>
                <a:srgbClr val="9FB5C6"/>
              </a:solidFill>
            </p:spPr>
            <p:txBody>
              <a:bodyPr wrap="square" anchor="ctr">
                <a:spAutoFit/>
              </a:bodyPr>
              <a:lstStyle/>
              <a:p>
                <a:pPr algn="ctr">
                  <a:lnSpc>
                    <a:spcPct val="107000"/>
                  </a:lnSpc>
                  <a:spcAft>
                    <a:spcPts val="800"/>
                  </a:spcAft>
                </a:pPr>
                <a:r>
                  <a:rPr lang="en-US"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rPr>
                  <a:t>Videos</a:t>
                </a:r>
                <a:endParaRPr lang="en-ZA"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endParaRPr>
              </a:p>
            </p:txBody>
          </p:sp>
          <p:sp>
            <p:nvSpPr>
              <p:cNvPr id="30" name="Rectangle 29">
                <a:extLst>
                  <a:ext uri="{FF2B5EF4-FFF2-40B4-BE49-F238E27FC236}">
                    <a16:creationId xmlns:a16="http://schemas.microsoft.com/office/drawing/2014/main" id="{D1513B52-2967-9FE8-3BF2-3174114D8E2E}"/>
                  </a:ext>
                </a:extLst>
              </p:cNvPr>
              <p:cNvSpPr>
                <a:spLocks/>
              </p:cNvSpPr>
              <p:nvPr/>
            </p:nvSpPr>
            <p:spPr>
              <a:xfrm>
                <a:off x="8588373" y="4230667"/>
                <a:ext cx="1475540" cy="2446354"/>
              </a:xfrm>
              <a:prstGeom prst="rect">
                <a:avLst/>
              </a:prstGeom>
              <a:noFill/>
              <a:ln>
                <a:solidFill>
                  <a:srgbClr val="9FB5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sz="1801"/>
              </a:p>
            </p:txBody>
          </p:sp>
        </p:grpSp>
        <p:pic>
          <p:nvPicPr>
            <p:cNvPr id="47" name="Picture 46">
              <a:extLst>
                <a:ext uri="{FF2B5EF4-FFF2-40B4-BE49-F238E27FC236}">
                  <a16:creationId xmlns:a16="http://schemas.microsoft.com/office/drawing/2014/main" id="{661961E6-AA68-9CC5-9427-09F2B8579943}"/>
                </a:ext>
              </a:extLst>
            </p:cNvPr>
            <p:cNvPicPr>
              <a:picLocks noChangeAspect="1"/>
            </p:cNvPicPr>
            <p:nvPr/>
          </p:nvPicPr>
          <p:blipFill>
            <a:blip r:embed="rId4"/>
            <a:stretch>
              <a:fillRect/>
            </a:stretch>
          </p:blipFill>
          <p:spPr>
            <a:xfrm>
              <a:off x="6929763" y="4872889"/>
              <a:ext cx="1395125" cy="1396503"/>
            </a:xfrm>
            <a:prstGeom prst="rect">
              <a:avLst/>
            </a:prstGeom>
          </p:spPr>
        </p:pic>
      </p:grpSp>
      <p:grpSp>
        <p:nvGrpSpPr>
          <p:cNvPr id="84" name="Group 83">
            <a:extLst>
              <a:ext uri="{FF2B5EF4-FFF2-40B4-BE49-F238E27FC236}">
                <a16:creationId xmlns:a16="http://schemas.microsoft.com/office/drawing/2014/main" id="{448123DA-34B5-0E6A-0F6D-FA0BB20EF4CD}"/>
              </a:ext>
            </a:extLst>
          </p:cNvPr>
          <p:cNvGrpSpPr>
            <a:grpSpLocks/>
          </p:cNvGrpSpPr>
          <p:nvPr/>
        </p:nvGrpSpPr>
        <p:grpSpPr>
          <a:xfrm>
            <a:off x="2010204" y="3788993"/>
            <a:ext cx="1475540" cy="2446354"/>
            <a:chOff x="2010204" y="4211783"/>
            <a:chExt cx="1475540" cy="2446354"/>
          </a:xfrm>
        </p:grpSpPr>
        <p:grpSp>
          <p:nvGrpSpPr>
            <p:cNvPr id="46" name="Group 45">
              <a:extLst>
                <a:ext uri="{FF2B5EF4-FFF2-40B4-BE49-F238E27FC236}">
                  <a16:creationId xmlns:a16="http://schemas.microsoft.com/office/drawing/2014/main" id="{06BAF512-5D9B-5B73-F5C5-824F671E8651}"/>
                </a:ext>
              </a:extLst>
            </p:cNvPr>
            <p:cNvGrpSpPr>
              <a:grpSpLocks/>
            </p:cNvGrpSpPr>
            <p:nvPr/>
          </p:nvGrpSpPr>
          <p:grpSpPr>
            <a:xfrm>
              <a:off x="2010204" y="4211783"/>
              <a:ext cx="1475540" cy="2446354"/>
              <a:chOff x="3735904" y="4231965"/>
              <a:chExt cx="1475540" cy="2446354"/>
            </a:xfrm>
          </p:grpSpPr>
          <p:sp>
            <p:nvSpPr>
              <p:cNvPr id="23" name="TextBox 22">
                <a:extLst>
                  <a:ext uri="{FF2B5EF4-FFF2-40B4-BE49-F238E27FC236}">
                    <a16:creationId xmlns:a16="http://schemas.microsoft.com/office/drawing/2014/main" id="{FF78DACF-D7B7-F7C2-1CDE-46909E5DA722}"/>
                  </a:ext>
                </a:extLst>
              </p:cNvPr>
              <p:cNvSpPr txBox="1">
                <a:spLocks/>
              </p:cNvSpPr>
              <p:nvPr/>
            </p:nvSpPr>
            <p:spPr>
              <a:xfrm>
                <a:off x="3742198" y="4240100"/>
                <a:ext cx="1462951" cy="278602"/>
              </a:xfrm>
              <a:prstGeom prst="rect">
                <a:avLst/>
              </a:prstGeom>
              <a:solidFill>
                <a:srgbClr val="9FB5C6"/>
              </a:solidFill>
              <a:ln>
                <a:solidFill>
                  <a:srgbClr val="9FB5C6"/>
                </a:solidFill>
              </a:ln>
            </p:spPr>
            <p:txBody>
              <a:bodyPr wrap="square" anchor="ctr">
                <a:spAutoFit/>
              </a:bodyPr>
              <a:lstStyle/>
              <a:p>
                <a:pPr algn="ctr">
                  <a:lnSpc>
                    <a:spcPct val="107000"/>
                  </a:lnSpc>
                  <a:spcAft>
                    <a:spcPts val="800"/>
                  </a:spcAft>
                </a:pPr>
                <a:r>
                  <a:rPr lang="en-US"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rPr>
                  <a:t>Bonn Studies</a:t>
                </a:r>
              </a:p>
            </p:txBody>
          </p:sp>
          <p:sp>
            <p:nvSpPr>
              <p:cNvPr id="44" name="Rectangle 43">
                <a:extLst>
                  <a:ext uri="{FF2B5EF4-FFF2-40B4-BE49-F238E27FC236}">
                    <a16:creationId xmlns:a16="http://schemas.microsoft.com/office/drawing/2014/main" id="{31562FDD-A345-FCDA-76D7-B28C631D8066}"/>
                  </a:ext>
                </a:extLst>
              </p:cNvPr>
              <p:cNvSpPr>
                <a:spLocks/>
              </p:cNvSpPr>
              <p:nvPr/>
            </p:nvSpPr>
            <p:spPr>
              <a:xfrm>
                <a:off x="3735904" y="4231965"/>
                <a:ext cx="1475540" cy="2446354"/>
              </a:xfrm>
              <a:prstGeom prst="rect">
                <a:avLst/>
              </a:prstGeom>
              <a:noFill/>
              <a:ln>
                <a:solidFill>
                  <a:srgbClr val="9FB5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sz="1801"/>
              </a:p>
            </p:txBody>
          </p:sp>
        </p:grpSp>
        <p:pic>
          <p:nvPicPr>
            <p:cNvPr id="79" name="Picture 78">
              <a:extLst>
                <a:ext uri="{FF2B5EF4-FFF2-40B4-BE49-F238E27FC236}">
                  <a16:creationId xmlns:a16="http://schemas.microsoft.com/office/drawing/2014/main" id="{04D9214C-F5EC-09E1-3561-C91648C68DF0}"/>
                </a:ext>
              </a:extLst>
            </p:cNvPr>
            <p:cNvPicPr>
              <a:picLocks noChangeAspect="1"/>
            </p:cNvPicPr>
            <p:nvPr/>
          </p:nvPicPr>
          <p:blipFill>
            <a:blip r:embed="rId5"/>
            <a:stretch>
              <a:fillRect/>
            </a:stretch>
          </p:blipFill>
          <p:spPr>
            <a:xfrm>
              <a:off x="2028477" y="4568958"/>
              <a:ext cx="1424472" cy="2020114"/>
            </a:xfrm>
            <a:prstGeom prst="rect">
              <a:avLst/>
            </a:prstGeom>
          </p:spPr>
        </p:pic>
      </p:grpSp>
      <p:grpSp>
        <p:nvGrpSpPr>
          <p:cNvPr id="91" name="Group 90">
            <a:extLst>
              <a:ext uri="{FF2B5EF4-FFF2-40B4-BE49-F238E27FC236}">
                <a16:creationId xmlns:a16="http://schemas.microsoft.com/office/drawing/2014/main" id="{5D324D96-60D1-4CB3-CB49-C1E21F819CA1}"/>
              </a:ext>
            </a:extLst>
          </p:cNvPr>
          <p:cNvGrpSpPr>
            <a:grpSpLocks/>
          </p:cNvGrpSpPr>
          <p:nvPr/>
        </p:nvGrpSpPr>
        <p:grpSpPr>
          <a:xfrm>
            <a:off x="6218646" y="1098863"/>
            <a:ext cx="1487527" cy="2484926"/>
            <a:chOff x="5237077" y="862153"/>
            <a:chExt cx="1487527" cy="2484926"/>
          </a:xfrm>
        </p:grpSpPr>
        <p:grpSp>
          <p:nvGrpSpPr>
            <p:cNvPr id="22" name="Group 21">
              <a:extLst>
                <a:ext uri="{FF2B5EF4-FFF2-40B4-BE49-F238E27FC236}">
                  <a16:creationId xmlns:a16="http://schemas.microsoft.com/office/drawing/2014/main" id="{5A750157-1438-5F5F-AD62-2D473AE897C4}"/>
                </a:ext>
              </a:extLst>
            </p:cNvPr>
            <p:cNvGrpSpPr>
              <a:grpSpLocks/>
            </p:cNvGrpSpPr>
            <p:nvPr/>
          </p:nvGrpSpPr>
          <p:grpSpPr>
            <a:xfrm>
              <a:off x="5237077" y="862153"/>
              <a:ext cx="1487527" cy="2484926"/>
              <a:chOff x="5237077" y="862153"/>
              <a:chExt cx="1487527" cy="2484926"/>
            </a:xfrm>
          </p:grpSpPr>
          <p:grpSp>
            <p:nvGrpSpPr>
              <p:cNvPr id="13" name="Group 12">
                <a:extLst>
                  <a:ext uri="{FF2B5EF4-FFF2-40B4-BE49-F238E27FC236}">
                    <a16:creationId xmlns:a16="http://schemas.microsoft.com/office/drawing/2014/main" id="{1319CF5E-D6BC-9718-CC66-915D1673737D}"/>
                  </a:ext>
                </a:extLst>
              </p:cNvPr>
              <p:cNvGrpSpPr>
                <a:grpSpLocks/>
              </p:cNvGrpSpPr>
              <p:nvPr/>
            </p:nvGrpSpPr>
            <p:grpSpPr>
              <a:xfrm>
                <a:off x="5312961" y="1388747"/>
                <a:ext cx="1333944" cy="1958332"/>
                <a:chOff x="5312961" y="1388747"/>
                <a:chExt cx="1333944" cy="1958332"/>
              </a:xfrm>
            </p:grpSpPr>
            <p:grpSp>
              <p:nvGrpSpPr>
                <p:cNvPr id="51" name="Group 50">
                  <a:extLst>
                    <a:ext uri="{FF2B5EF4-FFF2-40B4-BE49-F238E27FC236}">
                      <a16:creationId xmlns:a16="http://schemas.microsoft.com/office/drawing/2014/main" id="{7C36C834-AE33-AD35-C738-FBD447AA1E02}"/>
                    </a:ext>
                  </a:extLst>
                </p:cNvPr>
                <p:cNvGrpSpPr>
                  <a:grpSpLocks/>
                </p:cNvGrpSpPr>
                <p:nvPr/>
              </p:nvGrpSpPr>
              <p:grpSpPr>
                <a:xfrm>
                  <a:off x="5312961" y="1388747"/>
                  <a:ext cx="1333944" cy="1958332"/>
                  <a:chOff x="-9722045" y="-3340755"/>
                  <a:chExt cx="2200111" cy="3471222"/>
                </a:xfrm>
              </p:grpSpPr>
              <p:pic>
                <p:nvPicPr>
                  <p:cNvPr id="52" name="Picture 51">
                    <a:extLst>
                      <a:ext uri="{FF2B5EF4-FFF2-40B4-BE49-F238E27FC236}">
                        <a16:creationId xmlns:a16="http://schemas.microsoft.com/office/drawing/2014/main" id="{A71029F9-24F6-A80F-B60B-18C8E7E091F1}"/>
                      </a:ext>
                    </a:extLst>
                  </p:cNvPr>
                  <p:cNvPicPr>
                    <a:picLocks noChangeAspect="1"/>
                  </p:cNvPicPr>
                  <p:nvPr/>
                </p:nvPicPr>
                <p:blipFill rotWithShape="1">
                  <a:blip r:embed="rId6"/>
                  <a:srcRect l="1123" t="76398" b="1728"/>
                  <a:stretch/>
                </p:blipFill>
                <p:spPr>
                  <a:xfrm>
                    <a:off x="-9692289" y="-629215"/>
                    <a:ext cx="2170355" cy="759682"/>
                  </a:xfrm>
                  <a:prstGeom prst="rect">
                    <a:avLst/>
                  </a:prstGeom>
                  <a:ln>
                    <a:noFill/>
                  </a:ln>
                  <a:effectLst/>
                </p:spPr>
              </p:pic>
              <p:pic>
                <p:nvPicPr>
                  <p:cNvPr id="55" name="Picture 54">
                    <a:extLst>
                      <a:ext uri="{FF2B5EF4-FFF2-40B4-BE49-F238E27FC236}">
                        <a16:creationId xmlns:a16="http://schemas.microsoft.com/office/drawing/2014/main" id="{82CC3799-5B1E-17BC-ED0B-5F46BA828001}"/>
                      </a:ext>
                    </a:extLst>
                  </p:cNvPr>
                  <p:cNvPicPr>
                    <a:picLocks noChangeAspect="1"/>
                  </p:cNvPicPr>
                  <p:nvPr/>
                </p:nvPicPr>
                <p:blipFill>
                  <a:blip r:embed="rId7"/>
                  <a:stretch>
                    <a:fillRect/>
                  </a:stretch>
                </p:blipFill>
                <p:spPr>
                  <a:xfrm>
                    <a:off x="-9620387" y="-267869"/>
                    <a:ext cx="704474" cy="208525"/>
                  </a:xfrm>
                  <a:prstGeom prst="rect">
                    <a:avLst/>
                  </a:prstGeom>
                  <a:ln>
                    <a:noFill/>
                  </a:ln>
                </p:spPr>
              </p:pic>
              <p:pic>
                <p:nvPicPr>
                  <p:cNvPr id="56" name="Picture 55">
                    <a:extLst>
                      <a:ext uri="{FF2B5EF4-FFF2-40B4-BE49-F238E27FC236}">
                        <a16:creationId xmlns:a16="http://schemas.microsoft.com/office/drawing/2014/main" id="{F6E5A294-075B-6916-9B99-379BE53DAD8E}"/>
                      </a:ext>
                    </a:extLst>
                  </p:cNvPr>
                  <p:cNvPicPr>
                    <a:picLocks noChangeAspect="1"/>
                  </p:cNvPicPr>
                  <p:nvPr/>
                </p:nvPicPr>
                <p:blipFill>
                  <a:blip r:embed="rId8"/>
                  <a:srcRect r="3163"/>
                  <a:stretch/>
                </p:blipFill>
                <p:spPr>
                  <a:xfrm>
                    <a:off x="-9722045" y="-3340755"/>
                    <a:ext cx="1146177" cy="402255"/>
                  </a:xfrm>
                  <a:prstGeom prst="rect">
                    <a:avLst/>
                  </a:prstGeom>
                  <a:ln>
                    <a:noFill/>
                  </a:ln>
                </p:spPr>
              </p:pic>
            </p:grpSp>
            <p:sp>
              <p:nvSpPr>
                <p:cNvPr id="61" name="Rectangle 60">
                  <a:extLst>
                    <a:ext uri="{FF2B5EF4-FFF2-40B4-BE49-F238E27FC236}">
                      <a16:creationId xmlns:a16="http://schemas.microsoft.com/office/drawing/2014/main" id="{D09DAFEE-D529-4CB7-AC8C-142CD2C773CE}"/>
                    </a:ext>
                  </a:extLst>
                </p:cNvPr>
                <p:cNvSpPr>
                  <a:spLocks/>
                </p:cNvSpPr>
                <p:nvPr/>
              </p:nvSpPr>
              <p:spPr>
                <a:xfrm>
                  <a:off x="5320921" y="1592769"/>
                  <a:ext cx="1315903" cy="12286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sz="1801"/>
                </a:p>
              </p:txBody>
            </p:sp>
          </p:grpSp>
          <p:grpSp>
            <p:nvGrpSpPr>
              <p:cNvPr id="24" name="Group 23">
                <a:extLst>
                  <a:ext uri="{FF2B5EF4-FFF2-40B4-BE49-F238E27FC236}">
                    <a16:creationId xmlns:a16="http://schemas.microsoft.com/office/drawing/2014/main" id="{65E121E7-127E-2636-C2C9-BFFF8BD7ABBF}"/>
                  </a:ext>
                </a:extLst>
              </p:cNvPr>
              <p:cNvGrpSpPr>
                <a:grpSpLocks/>
              </p:cNvGrpSpPr>
              <p:nvPr/>
            </p:nvGrpSpPr>
            <p:grpSpPr>
              <a:xfrm>
                <a:off x="5237077" y="862153"/>
                <a:ext cx="1487527" cy="2460085"/>
                <a:chOff x="5334880" y="879966"/>
                <a:chExt cx="1487527" cy="2460085"/>
              </a:xfrm>
            </p:grpSpPr>
            <p:sp>
              <p:nvSpPr>
                <p:cNvPr id="38" name="Rectangle 37">
                  <a:extLst>
                    <a:ext uri="{FF2B5EF4-FFF2-40B4-BE49-F238E27FC236}">
                      <a16:creationId xmlns:a16="http://schemas.microsoft.com/office/drawing/2014/main" id="{0E11FA1D-E736-66CF-7828-D9C79D91ABD3}"/>
                    </a:ext>
                  </a:extLst>
                </p:cNvPr>
                <p:cNvSpPr>
                  <a:spLocks/>
                </p:cNvSpPr>
                <p:nvPr/>
              </p:nvSpPr>
              <p:spPr>
                <a:xfrm>
                  <a:off x="5338907" y="893697"/>
                  <a:ext cx="1475540" cy="2446354"/>
                </a:xfrm>
                <a:prstGeom prst="rect">
                  <a:avLst/>
                </a:prstGeom>
                <a:noFill/>
                <a:ln>
                  <a:solidFill>
                    <a:srgbClr val="9FB5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sz="1801"/>
                </a:p>
              </p:txBody>
            </p:sp>
            <p:sp>
              <p:nvSpPr>
                <p:cNvPr id="17" name="TextBox 16">
                  <a:extLst>
                    <a:ext uri="{FF2B5EF4-FFF2-40B4-BE49-F238E27FC236}">
                      <a16:creationId xmlns:a16="http://schemas.microsoft.com/office/drawing/2014/main" id="{922ED57B-377A-6E30-9BF2-2CEE4EEFE4C6}"/>
                    </a:ext>
                  </a:extLst>
                </p:cNvPr>
                <p:cNvSpPr txBox="1">
                  <a:spLocks/>
                </p:cNvSpPr>
                <p:nvPr/>
              </p:nvSpPr>
              <p:spPr>
                <a:xfrm>
                  <a:off x="5334880" y="879966"/>
                  <a:ext cx="1487527" cy="476221"/>
                </a:xfrm>
                <a:prstGeom prst="rect">
                  <a:avLst/>
                </a:prstGeom>
                <a:solidFill>
                  <a:srgbClr val="9FB5C6"/>
                </a:solidFill>
                <a:ln>
                  <a:solidFill>
                    <a:srgbClr val="9FB5C6"/>
                  </a:solidFill>
                </a:ln>
              </p:spPr>
              <p:txBody>
                <a:bodyPr wrap="square" anchor="ctr">
                  <a:spAutoFit/>
                </a:bodyPr>
                <a:lstStyle/>
                <a:p>
                  <a:pPr algn="ctr">
                    <a:lnSpc>
                      <a:spcPct val="107000"/>
                    </a:lnSpc>
                    <a:spcAft>
                      <a:spcPts val="800"/>
                    </a:spcAft>
                  </a:pPr>
                  <a:r>
                    <a:rPr lang="en-US"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rPr>
                    <a:t>Social Media Content</a:t>
                  </a:r>
                </a:p>
              </p:txBody>
            </p:sp>
          </p:grpSp>
        </p:grpSp>
        <p:pic>
          <p:nvPicPr>
            <p:cNvPr id="90" name="Picture 89">
              <a:extLst>
                <a:ext uri="{FF2B5EF4-FFF2-40B4-BE49-F238E27FC236}">
                  <a16:creationId xmlns:a16="http://schemas.microsoft.com/office/drawing/2014/main" id="{E7A64D22-D2A4-D567-091B-0EB082B018CC}"/>
                </a:ext>
              </a:extLst>
            </p:cNvPr>
            <p:cNvPicPr>
              <a:picLocks noChangeAspect="1"/>
            </p:cNvPicPr>
            <p:nvPr/>
          </p:nvPicPr>
          <p:blipFill>
            <a:blip r:embed="rId9"/>
            <a:stretch>
              <a:fillRect/>
            </a:stretch>
          </p:blipFill>
          <p:spPr>
            <a:xfrm>
              <a:off x="5314729" y="1584348"/>
              <a:ext cx="1315903" cy="1314603"/>
            </a:xfrm>
            <a:prstGeom prst="rect">
              <a:avLst/>
            </a:prstGeom>
          </p:spPr>
        </p:pic>
      </p:grpSp>
      <p:grpSp>
        <p:nvGrpSpPr>
          <p:cNvPr id="25" name="Group 24">
            <a:extLst>
              <a:ext uri="{FF2B5EF4-FFF2-40B4-BE49-F238E27FC236}">
                <a16:creationId xmlns:a16="http://schemas.microsoft.com/office/drawing/2014/main" id="{6FA96E8E-1B42-4078-FE93-62BEBDAFD2D3}"/>
              </a:ext>
            </a:extLst>
          </p:cNvPr>
          <p:cNvGrpSpPr/>
          <p:nvPr/>
        </p:nvGrpSpPr>
        <p:grpSpPr>
          <a:xfrm>
            <a:off x="4360791" y="1112594"/>
            <a:ext cx="1478081" cy="2446354"/>
            <a:chOff x="4360791" y="876626"/>
            <a:chExt cx="1478081" cy="2446354"/>
          </a:xfrm>
        </p:grpSpPr>
        <p:grpSp>
          <p:nvGrpSpPr>
            <p:cNvPr id="39" name="Group 38">
              <a:extLst>
                <a:ext uri="{FF2B5EF4-FFF2-40B4-BE49-F238E27FC236}">
                  <a16:creationId xmlns:a16="http://schemas.microsoft.com/office/drawing/2014/main" id="{9F179BCC-0AE1-613F-7A50-5C7C8277582C}"/>
                </a:ext>
              </a:extLst>
            </p:cNvPr>
            <p:cNvGrpSpPr>
              <a:grpSpLocks/>
            </p:cNvGrpSpPr>
            <p:nvPr/>
          </p:nvGrpSpPr>
          <p:grpSpPr>
            <a:xfrm>
              <a:off x="4360791" y="876626"/>
              <a:ext cx="1478081" cy="2446354"/>
              <a:chOff x="3632768" y="875886"/>
              <a:chExt cx="1478081" cy="2446354"/>
            </a:xfrm>
          </p:grpSpPr>
          <p:grpSp>
            <p:nvGrpSpPr>
              <p:cNvPr id="12" name="Group 11">
                <a:extLst>
                  <a:ext uri="{FF2B5EF4-FFF2-40B4-BE49-F238E27FC236}">
                    <a16:creationId xmlns:a16="http://schemas.microsoft.com/office/drawing/2014/main" id="{15A190B0-FBB6-1674-5E3D-FC43293BF78C}"/>
                  </a:ext>
                </a:extLst>
              </p:cNvPr>
              <p:cNvGrpSpPr>
                <a:grpSpLocks/>
              </p:cNvGrpSpPr>
              <p:nvPr/>
            </p:nvGrpSpPr>
            <p:grpSpPr>
              <a:xfrm>
                <a:off x="3632768" y="875886"/>
                <a:ext cx="1478081" cy="2446354"/>
                <a:chOff x="3730571" y="893699"/>
                <a:chExt cx="1478081" cy="2446354"/>
              </a:xfrm>
            </p:grpSpPr>
            <p:sp>
              <p:nvSpPr>
                <p:cNvPr id="21" name="TextBox 20">
                  <a:extLst>
                    <a:ext uri="{FF2B5EF4-FFF2-40B4-BE49-F238E27FC236}">
                      <a16:creationId xmlns:a16="http://schemas.microsoft.com/office/drawing/2014/main" id="{9615BD40-6014-5F94-11D9-C8FE106D85F4}"/>
                    </a:ext>
                  </a:extLst>
                </p:cNvPr>
                <p:cNvSpPr txBox="1">
                  <a:spLocks/>
                </p:cNvSpPr>
                <p:nvPr/>
              </p:nvSpPr>
              <p:spPr>
                <a:xfrm>
                  <a:off x="3730571" y="893699"/>
                  <a:ext cx="1475540" cy="278602"/>
                </a:xfrm>
                <a:prstGeom prst="rect">
                  <a:avLst/>
                </a:prstGeom>
                <a:solidFill>
                  <a:srgbClr val="9FB5C6"/>
                </a:solidFill>
                <a:ln>
                  <a:solidFill>
                    <a:srgbClr val="9FB5C6"/>
                  </a:solidFill>
                </a:ln>
              </p:spPr>
              <p:txBody>
                <a:bodyPr wrap="square" anchor="ctr">
                  <a:spAutoFit/>
                </a:bodyPr>
                <a:lstStyle/>
                <a:p>
                  <a:pPr algn="ctr">
                    <a:lnSpc>
                      <a:spcPct val="107000"/>
                    </a:lnSpc>
                    <a:spcAft>
                      <a:spcPts val="800"/>
                    </a:spcAft>
                  </a:pPr>
                  <a:r>
                    <a:rPr lang="en-US"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rPr>
                    <a:t>Asset Library</a:t>
                  </a:r>
                  <a:endParaRPr lang="en-ZA"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endParaRPr>
                </a:p>
              </p:txBody>
            </p:sp>
            <p:sp>
              <p:nvSpPr>
                <p:cNvPr id="37" name="Rectangle 36">
                  <a:extLst>
                    <a:ext uri="{FF2B5EF4-FFF2-40B4-BE49-F238E27FC236}">
                      <a16:creationId xmlns:a16="http://schemas.microsoft.com/office/drawing/2014/main" id="{958A3A5B-5073-C393-BEA2-48314BF0F5E5}"/>
                    </a:ext>
                  </a:extLst>
                </p:cNvPr>
                <p:cNvSpPr>
                  <a:spLocks/>
                </p:cNvSpPr>
                <p:nvPr/>
              </p:nvSpPr>
              <p:spPr>
                <a:xfrm>
                  <a:off x="3733112" y="893699"/>
                  <a:ext cx="1475540" cy="2446354"/>
                </a:xfrm>
                <a:prstGeom prst="rect">
                  <a:avLst/>
                </a:prstGeom>
                <a:noFill/>
                <a:ln>
                  <a:solidFill>
                    <a:srgbClr val="9FB5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sz="1801"/>
                </a:p>
              </p:txBody>
            </p:sp>
          </p:grpSp>
          <p:pic>
            <p:nvPicPr>
              <p:cNvPr id="28" name="Picture 27" descr="A person pouring a dropper into a bottle&#10;&#10;AI-generated content may be incorrect.">
                <a:extLst>
                  <a:ext uri="{FF2B5EF4-FFF2-40B4-BE49-F238E27FC236}">
                    <a16:creationId xmlns:a16="http://schemas.microsoft.com/office/drawing/2014/main" id="{B2BC4340-437E-0BD5-85D7-1FB2891973BF}"/>
                  </a:ext>
                </a:extLst>
              </p:cNvPr>
              <p:cNvPicPr>
                <a:picLocks noChangeAspect="1"/>
              </p:cNvPicPr>
              <p:nvPr/>
            </p:nvPicPr>
            <p:blipFill>
              <a:blip r:embed="rId10">
                <a:extLst>
                  <a:ext uri="{28A0092B-C50C-407E-A947-70E740481C1C}">
                    <a14:useLocalDpi xmlns:a14="http://schemas.microsoft.com/office/drawing/2010/main" val="0"/>
                  </a:ext>
                </a:extLst>
              </a:blip>
              <a:srcRect t="13486" r="9212"/>
              <a:stretch/>
            </p:blipFill>
            <p:spPr>
              <a:xfrm>
                <a:off x="3683442" y="1162547"/>
                <a:ext cx="618276" cy="883762"/>
              </a:xfrm>
              <a:prstGeom prst="rect">
                <a:avLst/>
              </a:prstGeom>
            </p:spPr>
          </p:pic>
          <p:pic>
            <p:nvPicPr>
              <p:cNvPr id="33" name="Picture 32" descr="A person dripping a drop of oil into her eye&#10;&#10;AI-generated content may be incorrect.">
                <a:extLst>
                  <a:ext uri="{FF2B5EF4-FFF2-40B4-BE49-F238E27FC236}">
                    <a16:creationId xmlns:a16="http://schemas.microsoft.com/office/drawing/2014/main" id="{EDE4BBF6-11BD-5415-3B01-47062CFC5FC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35364" y="1168020"/>
                <a:ext cx="757775" cy="883761"/>
              </a:xfrm>
              <a:prstGeom prst="rect">
                <a:avLst/>
              </a:prstGeom>
            </p:spPr>
          </p:pic>
        </p:grpSp>
        <p:pic>
          <p:nvPicPr>
            <p:cNvPr id="5" name="Picture 4">
              <a:extLst>
                <a:ext uri="{FF2B5EF4-FFF2-40B4-BE49-F238E27FC236}">
                  <a16:creationId xmlns:a16="http://schemas.microsoft.com/office/drawing/2014/main" id="{F088EA4C-0E8F-3EE3-78AD-D2CA628E5CF6}"/>
                </a:ext>
              </a:extLst>
            </p:cNvPr>
            <p:cNvPicPr>
              <a:picLocks noChangeAspect="1"/>
            </p:cNvPicPr>
            <p:nvPr/>
          </p:nvPicPr>
          <p:blipFill>
            <a:blip r:embed="rId12">
              <a:extLst>
                <a:ext uri="{28A0092B-C50C-407E-A947-70E740481C1C}">
                  <a14:useLocalDpi xmlns:a14="http://schemas.microsoft.com/office/drawing/2010/main" val="0"/>
                </a:ext>
              </a:extLst>
            </a:blip>
            <a:srcRect t="21315" b="20843"/>
            <a:stretch>
              <a:fillRect/>
            </a:stretch>
          </p:blipFill>
          <p:spPr>
            <a:xfrm>
              <a:off x="4402621" y="2066713"/>
              <a:ext cx="1418542" cy="1230789"/>
            </a:xfrm>
            <a:prstGeom prst="rect">
              <a:avLst/>
            </a:prstGeom>
          </p:spPr>
        </p:pic>
      </p:grpSp>
      <p:grpSp>
        <p:nvGrpSpPr>
          <p:cNvPr id="41" name="Group 40">
            <a:extLst>
              <a:ext uri="{FF2B5EF4-FFF2-40B4-BE49-F238E27FC236}">
                <a16:creationId xmlns:a16="http://schemas.microsoft.com/office/drawing/2014/main" id="{C4CABBFA-13A4-A18B-FDB8-336DBDB74E48}"/>
              </a:ext>
            </a:extLst>
          </p:cNvPr>
          <p:cNvGrpSpPr/>
          <p:nvPr/>
        </p:nvGrpSpPr>
        <p:grpSpPr>
          <a:xfrm>
            <a:off x="2516070" y="1107062"/>
            <a:ext cx="1475542" cy="2446354"/>
            <a:chOff x="2516070" y="871094"/>
            <a:chExt cx="1475542" cy="2446354"/>
          </a:xfrm>
        </p:grpSpPr>
        <p:grpSp>
          <p:nvGrpSpPr>
            <p:cNvPr id="80" name="Group 79">
              <a:extLst>
                <a:ext uri="{FF2B5EF4-FFF2-40B4-BE49-F238E27FC236}">
                  <a16:creationId xmlns:a16="http://schemas.microsoft.com/office/drawing/2014/main" id="{5D0508C8-459D-20E1-A510-E95102324070}"/>
                </a:ext>
              </a:extLst>
            </p:cNvPr>
            <p:cNvGrpSpPr>
              <a:grpSpLocks/>
            </p:cNvGrpSpPr>
            <p:nvPr/>
          </p:nvGrpSpPr>
          <p:grpSpPr>
            <a:xfrm>
              <a:off x="2516070" y="871094"/>
              <a:ext cx="1475542" cy="2446354"/>
              <a:chOff x="2013954" y="875886"/>
              <a:chExt cx="1475542" cy="2446354"/>
            </a:xfrm>
          </p:grpSpPr>
          <p:grpSp>
            <p:nvGrpSpPr>
              <p:cNvPr id="8" name="Group 7">
                <a:extLst>
                  <a:ext uri="{FF2B5EF4-FFF2-40B4-BE49-F238E27FC236}">
                    <a16:creationId xmlns:a16="http://schemas.microsoft.com/office/drawing/2014/main" id="{16CCA8EA-4D5C-33B0-6E9D-F638C62104C3}"/>
                  </a:ext>
                </a:extLst>
              </p:cNvPr>
              <p:cNvGrpSpPr>
                <a:grpSpLocks/>
              </p:cNvGrpSpPr>
              <p:nvPr/>
            </p:nvGrpSpPr>
            <p:grpSpPr>
              <a:xfrm>
                <a:off x="2013954" y="875886"/>
                <a:ext cx="1475542" cy="2446354"/>
                <a:chOff x="2111757" y="893699"/>
                <a:chExt cx="1475542" cy="2446354"/>
              </a:xfrm>
              <a:solidFill>
                <a:srgbClr val="9FB5C6"/>
              </a:solidFill>
            </p:grpSpPr>
            <p:sp>
              <p:nvSpPr>
                <p:cNvPr id="7" name="Rectangle 6">
                  <a:extLst>
                    <a:ext uri="{FF2B5EF4-FFF2-40B4-BE49-F238E27FC236}">
                      <a16:creationId xmlns:a16="http://schemas.microsoft.com/office/drawing/2014/main" id="{8A8BE53D-66D2-E3B3-6E08-F75FB132EBF8}"/>
                    </a:ext>
                  </a:extLst>
                </p:cNvPr>
                <p:cNvSpPr>
                  <a:spLocks/>
                </p:cNvSpPr>
                <p:nvPr/>
              </p:nvSpPr>
              <p:spPr>
                <a:xfrm>
                  <a:off x="2111759" y="893699"/>
                  <a:ext cx="1475540" cy="2446354"/>
                </a:xfrm>
                <a:prstGeom prst="rect">
                  <a:avLst/>
                </a:prstGeom>
                <a:noFill/>
                <a:ln>
                  <a:solidFill>
                    <a:srgbClr val="9FB5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sz="1801"/>
                </a:p>
              </p:txBody>
            </p:sp>
            <p:sp>
              <p:nvSpPr>
                <p:cNvPr id="27" name="TextBox 26">
                  <a:extLst>
                    <a:ext uri="{FF2B5EF4-FFF2-40B4-BE49-F238E27FC236}">
                      <a16:creationId xmlns:a16="http://schemas.microsoft.com/office/drawing/2014/main" id="{76A41254-4A54-9A17-1B80-62958BA1177F}"/>
                    </a:ext>
                  </a:extLst>
                </p:cNvPr>
                <p:cNvSpPr txBox="1">
                  <a:spLocks/>
                </p:cNvSpPr>
                <p:nvPr/>
              </p:nvSpPr>
              <p:spPr>
                <a:xfrm>
                  <a:off x="2111757" y="893699"/>
                  <a:ext cx="1475541" cy="278602"/>
                </a:xfrm>
                <a:prstGeom prst="rect">
                  <a:avLst/>
                </a:prstGeom>
                <a:grpFill/>
                <a:ln>
                  <a:solidFill>
                    <a:srgbClr val="9FB5C6"/>
                  </a:solidFill>
                </a:ln>
              </p:spPr>
              <p:txBody>
                <a:bodyPr wrap="square" anchor="ctr">
                  <a:spAutoFit/>
                </a:bodyPr>
                <a:lstStyle/>
                <a:p>
                  <a:pPr algn="ctr">
                    <a:lnSpc>
                      <a:spcPct val="107000"/>
                    </a:lnSpc>
                    <a:spcAft>
                      <a:spcPts val="800"/>
                    </a:spcAft>
                  </a:pPr>
                  <a:r>
                    <a:rPr lang="en-US"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rPr>
                    <a:t>FAQs</a:t>
                  </a:r>
                </a:p>
              </p:txBody>
            </p:sp>
          </p:grpSp>
          <p:pic>
            <p:nvPicPr>
              <p:cNvPr id="77" name="Picture 76">
                <a:extLst>
                  <a:ext uri="{FF2B5EF4-FFF2-40B4-BE49-F238E27FC236}">
                    <a16:creationId xmlns:a16="http://schemas.microsoft.com/office/drawing/2014/main" id="{00B38204-92CC-86E8-8EE5-8DAE06F2F058}"/>
                  </a:ext>
                </a:extLst>
              </p:cNvPr>
              <p:cNvPicPr>
                <a:picLocks noChangeAspect="1"/>
              </p:cNvPicPr>
              <p:nvPr/>
            </p:nvPicPr>
            <p:blipFill>
              <a:blip r:embed="rId13"/>
              <a:srcRect t="56489"/>
              <a:stretch>
                <a:fillRect/>
              </a:stretch>
            </p:blipFill>
            <p:spPr>
              <a:xfrm>
                <a:off x="2028477" y="2354702"/>
                <a:ext cx="1446303" cy="891516"/>
              </a:xfrm>
              <a:prstGeom prst="rect">
                <a:avLst/>
              </a:prstGeom>
            </p:spPr>
          </p:pic>
        </p:grpSp>
        <p:pic>
          <p:nvPicPr>
            <p:cNvPr id="32" name="Picture 31">
              <a:extLst>
                <a:ext uri="{FF2B5EF4-FFF2-40B4-BE49-F238E27FC236}">
                  <a16:creationId xmlns:a16="http://schemas.microsoft.com/office/drawing/2014/main" id="{53286D64-1BE7-8E0B-902D-A751722AA49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77601" y="1178592"/>
              <a:ext cx="750935" cy="1126403"/>
            </a:xfrm>
            <a:prstGeom prst="rect">
              <a:avLst/>
            </a:prstGeom>
          </p:spPr>
        </p:pic>
        <p:sp>
          <p:nvSpPr>
            <p:cNvPr id="34" name="TextBox 33">
              <a:extLst>
                <a:ext uri="{FF2B5EF4-FFF2-40B4-BE49-F238E27FC236}">
                  <a16:creationId xmlns:a16="http://schemas.microsoft.com/office/drawing/2014/main" id="{082F0406-2FBB-BB0D-80B0-F79AC46D1FB9}"/>
                </a:ext>
              </a:extLst>
            </p:cNvPr>
            <p:cNvSpPr txBox="1">
              <a:spLocks/>
            </p:cNvSpPr>
            <p:nvPr/>
          </p:nvSpPr>
          <p:spPr>
            <a:xfrm>
              <a:off x="2530594" y="2962532"/>
              <a:ext cx="1412244" cy="191254"/>
            </a:xfrm>
            <a:prstGeom prst="rect">
              <a:avLst/>
            </a:prstGeom>
            <a:solidFill>
              <a:srgbClr val="92ACB9"/>
            </a:solidFill>
            <a:ln>
              <a:noFill/>
            </a:ln>
          </p:spPr>
          <p:txBody>
            <a:bodyPr wrap="square" anchor="ctr">
              <a:spAutoFit/>
            </a:bodyPr>
            <a:lstStyle/>
            <a:p>
              <a:pPr algn="r">
                <a:lnSpc>
                  <a:spcPct val="107000"/>
                </a:lnSpc>
                <a:spcAft>
                  <a:spcPts val="800"/>
                </a:spcAft>
              </a:pPr>
              <a:r>
                <a:rPr lang="en-US" sz="600" kern="100">
                  <a:solidFill>
                    <a:schemeClr val="bg1"/>
                  </a:solidFill>
                  <a:latin typeface="Montserrat" panose="00000500000000000000" pitchFamily="2" charset="0"/>
                  <a:ea typeface="Aptos" panose="020B0004020202020204" pitchFamily="34" charset="0"/>
                  <a:cs typeface="Times New Roman" panose="02020603050405020304" pitchFamily="18" charset="0"/>
                </a:rPr>
                <a:t>Protect Oil</a:t>
              </a:r>
            </a:p>
          </p:txBody>
        </p:sp>
      </p:grpSp>
      <p:grpSp>
        <p:nvGrpSpPr>
          <p:cNvPr id="58" name="Group 57">
            <a:extLst>
              <a:ext uri="{FF2B5EF4-FFF2-40B4-BE49-F238E27FC236}">
                <a16:creationId xmlns:a16="http://schemas.microsoft.com/office/drawing/2014/main" id="{A85C8703-D941-D5EF-F2BE-5AA0C8385B9A}"/>
              </a:ext>
            </a:extLst>
          </p:cNvPr>
          <p:cNvGrpSpPr/>
          <p:nvPr/>
        </p:nvGrpSpPr>
        <p:grpSpPr>
          <a:xfrm>
            <a:off x="5243121" y="3788993"/>
            <a:ext cx="1475540" cy="2446354"/>
            <a:chOff x="5243121" y="4211783"/>
            <a:chExt cx="1475540" cy="2446354"/>
          </a:xfrm>
        </p:grpSpPr>
        <p:grpSp>
          <p:nvGrpSpPr>
            <p:cNvPr id="53" name="Group 52">
              <a:extLst>
                <a:ext uri="{FF2B5EF4-FFF2-40B4-BE49-F238E27FC236}">
                  <a16:creationId xmlns:a16="http://schemas.microsoft.com/office/drawing/2014/main" id="{CE7FB65C-26E3-F889-B0ED-5710E90047F7}"/>
                </a:ext>
              </a:extLst>
            </p:cNvPr>
            <p:cNvGrpSpPr>
              <a:grpSpLocks/>
            </p:cNvGrpSpPr>
            <p:nvPr/>
          </p:nvGrpSpPr>
          <p:grpSpPr>
            <a:xfrm>
              <a:off x="5243121" y="4211783"/>
              <a:ext cx="1475540" cy="2446354"/>
              <a:chOff x="6971849" y="4220242"/>
              <a:chExt cx="1475540" cy="2446354"/>
            </a:xfrm>
          </p:grpSpPr>
          <p:sp>
            <p:nvSpPr>
              <p:cNvPr id="10" name="TextBox 9">
                <a:extLst>
                  <a:ext uri="{FF2B5EF4-FFF2-40B4-BE49-F238E27FC236}">
                    <a16:creationId xmlns:a16="http://schemas.microsoft.com/office/drawing/2014/main" id="{A3851F2F-0875-5717-49AD-D746921107B5}"/>
                  </a:ext>
                </a:extLst>
              </p:cNvPr>
              <p:cNvSpPr txBox="1">
                <a:spLocks/>
              </p:cNvSpPr>
              <p:nvPr/>
            </p:nvSpPr>
            <p:spPr>
              <a:xfrm>
                <a:off x="6976430" y="4220242"/>
                <a:ext cx="1468323" cy="476221"/>
              </a:xfrm>
              <a:prstGeom prst="rect">
                <a:avLst/>
              </a:prstGeom>
              <a:solidFill>
                <a:srgbClr val="9FB5C6"/>
              </a:solidFill>
            </p:spPr>
            <p:txBody>
              <a:bodyPr wrap="square" anchor="ctr">
                <a:spAutoFit/>
              </a:bodyPr>
              <a:lstStyle/>
              <a:p>
                <a:pPr algn="ctr">
                  <a:lnSpc>
                    <a:spcPct val="107000"/>
                  </a:lnSpc>
                  <a:spcAft>
                    <a:spcPts val="800"/>
                  </a:spcAft>
                </a:pPr>
                <a:r>
                  <a:rPr lang="en-US"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rPr>
                  <a:t>Comparison Sheet</a:t>
                </a:r>
                <a:endParaRPr lang="en-ZA"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17323F6F-7F25-3780-915D-37335FEF14E4}"/>
                  </a:ext>
                </a:extLst>
              </p:cNvPr>
              <p:cNvSpPr>
                <a:spLocks/>
              </p:cNvSpPr>
              <p:nvPr/>
            </p:nvSpPr>
            <p:spPr>
              <a:xfrm>
                <a:off x="6971849" y="4220242"/>
                <a:ext cx="1475540" cy="2446354"/>
              </a:xfrm>
              <a:prstGeom prst="rect">
                <a:avLst/>
              </a:prstGeom>
              <a:noFill/>
              <a:ln>
                <a:solidFill>
                  <a:srgbClr val="9FB5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sz="1801"/>
              </a:p>
            </p:txBody>
          </p:sp>
        </p:grpSp>
        <p:pic>
          <p:nvPicPr>
            <p:cNvPr id="45" name="Picture 44">
              <a:extLst>
                <a:ext uri="{FF2B5EF4-FFF2-40B4-BE49-F238E27FC236}">
                  <a16:creationId xmlns:a16="http://schemas.microsoft.com/office/drawing/2014/main" id="{2353D154-FAC9-BAAA-3FAB-8237F55001E1}"/>
                </a:ext>
              </a:extLst>
            </p:cNvPr>
            <p:cNvPicPr>
              <a:picLocks noChangeAspect="1"/>
            </p:cNvPicPr>
            <p:nvPr/>
          </p:nvPicPr>
          <p:blipFill>
            <a:blip r:embed="rId15"/>
            <a:stretch>
              <a:fillRect/>
            </a:stretch>
          </p:blipFill>
          <p:spPr>
            <a:xfrm>
              <a:off x="5243121" y="4791645"/>
              <a:ext cx="1468853" cy="1758405"/>
            </a:xfrm>
            <a:prstGeom prst="rect">
              <a:avLst/>
            </a:prstGeom>
          </p:spPr>
        </p:pic>
      </p:grpSp>
      <p:grpSp>
        <p:nvGrpSpPr>
          <p:cNvPr id="54" name="Group 53">
            <a:extLst>
              <a:ext uri="{FF2B5EF4-FFF2-40B4-BE49-F238E27FC236}">
                <a16:creationId xmlns:a16="http://schemas.microsoft.com/office/drawing/2014/main" id="{E31184B9-1FBA-BA2B-C34A-4D3FE522F65F}"/>
              </a:ext>
            </a:extLst>
          </p:cNvPr>
          <p:cNvGrpSpPr/>
          <p:nvPr/>
        </p:nvGrpSpPr>
        <p:grpSpPr>
          <a:xfrm>
            <a:off x="8538558" y="3788993"/>
            <a:ext cx="1475540" cy="2446354"/>
            <a:chOff x="8538558" y="4211783"/>
            <a:chExt cx="1475540" cy="2446354"/>
          </a:xfrm>
        </p:grpSpPr>
        <p:grpSp>
          <p:nvGrpSpPr>
            <p:cNvPr id="68" name="Group 67">
              <a:extLst>
                <a:ext uri="{FF2B5EF4-FFF2-40B4-BE49-F238E27FC236}">
                  <a16:creationId xmlns:a16="http://schemas.microsoft.com/office/drawing/2014/main" id="{50108B73-1170-8D09-FA79-7BC85E5BA77D}"/>
                </a:ext>
              </a:extLst>
            </p:cNvPr>
            <p:cNvGrpSpPr>
              <a:grpSpLocks/>
            </p:cNvGrpSpPr>
            <p:nvPr/>
          </p:nvGrpSpPr>
          <p:grpSpPr>
            <a:xfrm>
              <a:off x="8538558" y="4211783"/>
              <a:ext cx="1475540" cy="2446354"/>
              <a:chOff x="8580411" y="876335"/>
              <a:chExt cx="1475540" cy="2446354"/>
            </a:xfrm>
          </p:grpSpPr>
          <p:sp>
            <p:nvSpPr>
              <p:cNvPr id="69" name="TextBox 68">
                <a:extLst>
                  <a:ext uri="{FF2B5EF4-FFF2-40B4-BE49-F238E27FC236}">
                    <a16:creationId xmlns:a16="http://schemas.microsoft.com/office/drawing/2014/main" id="{8CD54CD0-84A1-70BE-D19B-D1FF3EA43D7E}"/>
                  </a:ext>
                </a:extLst>
              </p:cNvPr>
              <p:cNvSpPr txBox="1">
                <a:spLocks/>
              </p:cNvSpPr>
              <p:nvPr/>
            </p:nvSpPr>
            <p:spPr>
              <a:xfrm>
                <a:off x="8588372" y="884470"/>
                <a:ext cx="1467579" cy="278602"/>
              </a:xfrm>
              <a:prstGeom prst="rect">
                <a:avLst/>
              </a:prstGeom>
              <a:solidFill>
                <a:srgbClr val="9FB5C6"/>
              </a:solidFill>
              <a:ln>
                <a:solidFill>
                  <a:srgbClr val="9FB5C6"/>
                </a:solidFill>
              </a:ln>
            </p:spPr>
            <p:txBody>
              <a:bodyPr wrap="square" anchor="ctr">
                <a:spAutoFit/>
              </a:bodyPr>
              <a:lstStyle/>
              <a:p>
                <a:pPr algn="ctr">
                  <a:lnSpc>
                    <a:spcPct val="107000"/>
                  </a:lnSpc>
                  <a:spcAft>
                    <a:spcPts val="800"/>
                  </a:spcAft>
                </a:pPr>
                <a:r>
                  <a:rPr lang="en-US"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rPr>
                  <a:t>Product Manual</a:t>
                </a:r>
                <a:endParaRPr lang="en-ZA"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endParaRPr>
              </a:p>
            </p:txBody>
          </p:sp>
          <p:sp>
            <p:nvSpPr>
              <p:cNvPr id="71" name="Rectangle 70">
                <a:extLst>
                  <a:ext uri="{FF2B5EF4-FFF2-40B4-BE49-F238E27FC236}">
                    <a16:creationId xmlns:a16="http://schemas.microsoft.com/office/drawing/2014/main" id="{DBD5C4ED-FA61-86E2-FFDB-9AE68C0B016C}"/>
                  </a:ext>
                </a:extLst>
              </p:cNvPr>
              <p:cNvSpPr>
                <a:spLocks/>
              </p:cNvSpPr>
              <p:nvPr/>
            </p:nvSpPr>
            <p:spPr>
              <a:xfrm>
                <a:off x="8580411" y="876335"/>
                <a:ext cx="1475540" cy="2446354"/>
              </a:xfrm>
              <a:prstGeom prst="rect">
                <a:avLst/>
              </a:prstGeom>
              <a:noFill/>
              <a:ln>
                <a:solidFill>
                  <a:srgbClr val="9FB5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sz="1801"/>
              </a:p>
            </p:txBody>
          </p:sp>
        </p:grpSp>
        <p:pic>
          <p:nvPicPr>
            <p:cNvPr id="50" name="Picture 49">
              <a:extLst>
                <a:ext uri="{FF2B5EF4-FFF2-40B4-BE49-F238E27FC236}">
                  <a16:creationId xmlns:a16="http://schemas.microsoft.com/office/drawing/2014/main" id="{BE252BDD-DF83-497C-C6BE-C7E56652183A}"/>
                </a:ext>
              </a:extLst>
            </p:cNvPr>
            <p:cNvPicPr>
              <a:picLocks noChangeAspect="1"/>
            </p:cNvPicPr>
            <p:nvPr/>
          </p:nvPicPr>
          <p:blipFill>
            <a:blip r:embed="rId16"/>
            <a:srcRect l="3176" r="3514"/>
            <a:stretch>
              <a:fillRect/>
            </a:stretch>
          </p:blipFill>
          <p:spPr>
            <a:xfrm>
              <a:off x="8546519" y="4538314"/>
              <a:ext cx="1467579" cy="2042128"/>
            </a:xfrm>
            <a:prstGeom prst="rect">
              <a:avLst/>
            </a:prstGeom>
          </p:spPr>
        </p:pic>
      </p:grpSp>
      <p:grpSp>
        <p:nvGrpSpPr>
          <p:cNvPr id="48" name="Group 47">
            <a:extLst>
              <a:ext uri="{FF2B5EF4-FFF2-40B4-BE49-F238E27FC236}">
                <a16:creationId xmlns:a16="http://schemas.microsoft.com/office/drawing/2014/main" id="{BBB65B37-A5DA-2BB5-AA2B-5EF5AD6F86AE}"/>
              </a:ext>
            </a:extLst>
          </p:cNvPr>
          <p:cNvGrpSpPr>
            <a:grpSpLocks/>
          </p:cNvGrpSpPr>
          <p:nvPr/>
        </p:nvGrpSpPr>
        <p:grpSpPr>
          <a:xfrm>
            <a:off x="3628536" y="3796982"/>
            <a:ext cx="1475540" cy="2446593"/>
            <a:chOff x="5338907" y="4227428"/>
            <a:chExt cx="1475540" cy="2446593"/>
          </a:xfrm>
        </p:grpSpPr>
        <p:sp>
          <p:nvSpPr>
            <p:cNvPr id="2" name="TextBox 1">
              <a:extLst>
                <a:ext uri="{FF2B5EF4-FFF2-40B4-BE49-F238E27FC236}">
                  <a16:creationId xmlns:a16="http://schemas.microsoft.com/office/drawing/2014/main" id="{341B9DB8-0A06-9750-B64D-84E83D521799}"/>
                </a:ext>
              </a:extLst>
            </p:cNvPr>
            <p:cNvSpPr txBox="1">
              <a:spLocks/>
            </p:cNvSpPr>
            <p:nvPr/>
          </p:nvSpPr>
          <p:spPr>
            <a:xfrm>
              <a:off x="5346915" y="4227428"/>
              <a:ext cx="1462951" cy="278602"/>
            </a:xfrm>
            <a:prstGeom prst="rect">
              <a:avLst/>
            </a:prstGeom>
            <a:solidFill>
              <a:srgbClr val="9FB5C6"/>
            </a:solidFill>
          </p:spPr>
          <p:txBody>
            <a:bodyPr wrap="square" anchor="ctr">
              <a:spAutoFit/>
            </a:bodyPr>
            <a:lstStyle/>
            <a:p>
              <a:pPr algn="ctr">
                <a:lnSpc>
                  <a:spcPct val="107000"/>
                </a:lnSpc>
                <a:spcAft>
                  <a:spcPts val="800"/>
                </a:spcAft>
              </a:pPr>
              <a:r>
                <a:rPr lang="en-US"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rPr>
                <a:t>Usage Sheet</a:t>
              </a:r>
            </a:p>
          </p:txBody>
        </p:sp>
        <p:sp>
          <p:nvSpPr>
            <p:cNvPr id="9" name="Rectangle 8">
              <a:extLst>
                <a:ext uri="{FF2B5EF4-FFF2-40B4-BE49-F238E27FC236}">
                  <a16:creationId xmlns:a16="http://schemas.microsoft.com/office/drawing/2014/main" id="{9F50832C-FAFF-DE6F-747C-8CE55F262513}"/>
                </a:ext>
              </a:extLst>
            </p:cNvPr>
            <p:cNvSpPr>
              <a:spLocks/>
            </p:cNvSpPr>
            <p:nvPr/>
          </p:nvSpPr>
          <p:spPr>
            <a:xfrm>
              <a:off x="5338907" y="4227667"/>
              <a:ext cx="1475540" cy="2446354"/>
            </a:xfrm>
            <a:prstGeom prst="rect">
              <a:avLst/>
            </a:prstGeom>
            <a:noFill/>
            <a:ln>
              <a:solidFill>
                <a:srgbClr val="9FB5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sz="1801"/>
            </a:p>
          </p:txBody>
        </p:sp>
      </p:grpSp>
      <p:grpSp>
        <p:nvGrpSpPr>
          <p:cNvPr id="40" name="Group 39">
            <a:extLst>
              <a:ext uri="{FF2B5EF4-FFF2-40B4-BE49-F238E27FC236}">
                <a16:creationId xmlns:a16="http://schemas.microsoft.com/office/drawing/2014/main" id="{031C7D3F-ACC9-77C3-082A-3903BED4C3E3}"/>
              </a:ext>
            </a:extLst>
          </p:cNvPr>
          <p:cNvGrpSpPr>
            <a:grpSpLocks/>
          </p:cNvGrpSpPr>
          <p:nvPr/>
        </p:nvGrpSpPr>
        <p:grpSpPr>
          <a:xfrm>
            <a:off x="8085947" y="1104995"/>
            <a:ext cx="1475540" cy="2446354"/>
            <a:chOff x="2110218" y="4227428"/>
            <a:chExt cx="1475540" cy="2446354"/>
          </a:xfrm>
        </p:grpSpPr>
        <p:sp>
          <p:nvSpPr>
            <p:cNvPr id="15" name="TextBox 14">
              <a:extLst>
                <a:ext uri="{FF2B5EF4-FFF2-40B4-BE49-F238E27FC236}">
                  <a16:creationId xmlns:a16="http://schemas.microsoft.com/office/drawing/2014/main" id="{794C6640-9384-E723-E75E-40AADD216645}"/>
                </a:ext>
              </a:extLst>
            </p:cNvPr>
            <p:cNvSpPr txBox="1">
              <a:spLocks/>
            </p:cNvSpPr>
            <p:nvPr/>
          </p:nvSpPr>
          <p:spPr>
            <a:xfrm>
              <a:off x="2111969" y="4234338"/>
              <a:ext cx="1466533" cy="278602"/>
            </a:xfrm>
            <a:prstGeom prst="rect">
              <a:avLst/>
            </a:prstGeom>
            <a:solidFill>
              <a:srgbClr val="9FB5C6"/>
            </a:solidFill>
            <a:ln>
              <a:solidFill>
                <a:srgbClr val="9FB5C6"/>
              </a:solidFill>
            </a:ln>
          </p:spPr>
          <p:txBody>
            <a:bodyPr wrap="square" anchor="ctr">
              <a:spAutoFit/>
            </a:bodyPr>
            <a:lstStyle/>
            <a:p>
              <a:pPr algn="ctr">
                <a:lnSpc>
                  <a:spcPct val="107000"/>
                </a:lnSpc>
                <a:spcAft>
                  <a:spcPts val="800"/>
                </a:spcAft>
              </a:pPr>
              <a:r>
                <a:rPr lang="en-US" sz="1200" b="1" kern="100">
                  <a:solidFill>
                    <a:schemeClr val="bg1"/>
                  </a:solidFill>
                  <a:latin typeface="Montserrat" panose="00000500000000000000" pitchFamily="2" charset="0"/>
                  <a:ea typeface="Aptos" panose="020B0004020202020204" pitchFamily="34" charset="0"/>
                  <a:cs typeface="Times New Roman" panose="02020603050405020304" pitchFamily="18" charset="0"/>
                </a:rPr>
                <a:t>Infographic</a:t>
              </a:r>
            </a:p>
          </p:txBody>
        </p:sp>
        <p:sp>
          <p:nvSpPr>
            <p:cNvPr id="43" name="Rectangle 42">
              <a:extLst>
                <a:ext uri="{FF2B5EF4-FFF2-40B4-BE49-F238E27FC236}">
                  <a16:creationId xmlns:a16="http://schemas.microsoft.com/office/drawing/2014/main" id="{28BA17AE-12A6-2974-8F49-BC8B21A75689}"/>
                </a:ext>
              </a:extLst>
            </p:cNvPr>
            <p:cNvSpPr>
              <a:spLocks/>
            </p:cNvSpPr>
            <p:nvPr/>
          </p:nvSpPr>
          <p:spPr>
            <a:xfrm>
              <a:off x="2110218" y="4227428"/>
              <a:ext cx="1475540" cy="2446354"/>
            </a:xfrm>
            <a:prstGeom prst="rect">
              <a:avLst/>
            </a:prstGeom>
            <a:noFill/>
            <a:ln>
              <a:solidFill>
                <a:srgbClr val="9FB5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sz="1801"/>
            </a:p>
          </p:txBody>
        </p:sp>
      </p:grpSp>
      <p:pic>
        <p:nvPicPr>
          <p:cNvPr id="66" name="Picture 65">
            <a:extLst>
              <a:ext uri="{FF2B5EF4-FFF2-40B4-BE49-F238E27FC236}">
                <a16:creationId xmlns:a16="http://schemas.microsoft.com/office/drawing/2014/main" id="{85864ADD-DAA2-E9A0-9330-10F6DDA94296}"/>
              </a:ext>
            </a:extLst>
          </p:cNvPr>
          <p:cNvPicPr>
            <a:picLocks noChangeAspect="1"/>
          </p:cNvPicPr>
          <p:nvPr/>
        </p:nvPicPr>
        <p:blipFill>
          <a:blip r:embed="rId17"/>
          <a:srcRect l="17713" t="22958" r="20843"/>
          <a:stretch/>
        </p:blipFill>
        <p:spPr>
          <a:xfrm>
            <a:off x="3636544" y="4382429"/>
            <a:ext cx="1442327" cy="1576773"/>
          </a:xfrm>
          <a:prstGeom prst="rect">
            <a:avLst/>
          </a:prstGeom>
        </p:spPr>
      </p:pic>
      <p:sp>
        <p:nvSpPr>
          <p:cNvPr id="3" name="TextBox 2">
            <a:extLst>
              <a:ext uri="{FF2B5EF4-FFF2-40B4-BE49-F238E27FC236}">
                <a16:creationId xmlns:a16="http://schemas.microsoft.com/office/drawing/2014/main" id="{EE381C4A-9F4A-90A1-739B-CB5913F33BD1}"/>
              </a:ext>
            </a:extLst>
          </p:cNvPr>
          <p:cNvSpPr txBox="1"/>
          <p:nvPr/>
        </p:nvSpPr>
        <p:spPr>
          <a:xfrm>
            <a:off x="451078" y="240035"/>
            <a:ext cx="9146088" cy="584775"/>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Toolkit</a:t>
            </a:r>
          </a:p>
        </p:txBody>
      </p:sp>
      <p:pic>
        <p:nvPicPr>
          <p:cNvPr id="14" name="Picture 13">
            <a:extLst>
              <a:ext uri="{FF2B5EF4-FFF2-40B4-BE49-F238E27FC236}">
                <a16:creationId xmlns:a16="http://schemas.microsoft.com/office/drawing/2014/main" id="{EFA90FDA-90AB-3FF9-7FCD-6A56D46CBA5A}"/>
              </a:ext>
            </a:extLst>
          </p:cNvPr>
          <p:cNvPicPr>
            <a:picLocks noChangeAspect="1"/>
          </p:cNvPicPr>
          <p:nvPr/>
        </p:nvPicPr>
        <p:blipFill>
          <a:blip r:embed="rId18"/>
          <a:stretch>
            <a:fillRect/>
          </a:stretch>
        </p:blipFill>
        <p:spPr>
          <a:xfrm>
            <a:off x="8111693" y="1639691"/>
            <a:ext cx="1418542" cy="1768689"/>
          </a:xfrm>
          <a:prstGeom prst="rect">
            <a:avLst/>
          </a:prstGeom>
        </p:spPr>
      </p:pic>
    </p:spTree>
    <p:extLst>
      <p:ext uri="{BB962C8B-B14F-4D97-AF65-F5344CB8AC3E}">
        <p14:creationId xmlns:p14="http://schemas.microsoft.com/office/powerpoint/2010/main" val="6540933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A97AB-FB4B-81FD-89F7-776C2075B6A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9396F57-D9D0-57E6-3C17-9D52E4E88483}"/>
              </a:ext>
            </a:extLst>
          </p:cNvPr>
          <p:cNvSpPr/>
          <p:nvPr/>
        </p:nvSpPr>
        <p:spPr>
          <a:xfrm>
            <a:off x="153163" y="173736"/>
            <a:ext cx="11885675" cy="6510528"/>
          </a:xfrm>
          <a:prstGeom prst="rect">
            <a:avLst/>
          </a:prstGeom>
          <a:solidFill>
            <a:srgbClr val="92AC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sz="3200">
              <a:solidFill>
                <a:srgbClr val="59A6B0"/>
              </a:solidFill>
            </a:endParaRPr>
          </a:p>
        </p:txBody>
      </p:sp>
      <p:pic>
        <p:nvPicPr>
          <p:cNvPr id="7" name="Picture 6" descr="A black and white image of a black background&#10;&#10;Description automatically generated">
            <a:extLst>
              <a:ext uri="{FF2B5EF4-FFF2-40B4-BE49-F238E27FC236}">
                <a16:creationId xmlns:a16="http://schemas.microsoft.com/office/drawing/2014/main" id="{F699D96F-D207-276F-FC8E-AB1716493AA1}"/>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tretch>
            <a:fillRect/>
          </a:stretch>
        </p:blipFill>
        <p:spPr>
          <a:xfrm>
            <a:off x="11026031" y="5925312"/>
            <a:ext cx="788392" cy="454226"/>
          </a:xfrm>
          <a:prstGeom prst="rect">
            <a:avLst/>
          </a:prstGeom>
        </p:spPr>
      </p:pic>
      <p:sp>
        <p:nvSpPr>
          <p:cNvPr id="2" name="Oval 1">
            <a:extLst>
              <a:ext uri="{FF2B5EF4-FFF2-40B4-BE49-F238E27FC236}">
                <a16:creationId xmlns:a16="http://schemas.microsoft.com/office/drawing/2014/main" id="{0E5E2329-5663-175D-B3BD-DA97A227BCC5}"/>
              </a:ext>
            </a:extLst>
          </p:cNvPr>
          <p:cNvSpPr/>
          <p:nvPr/>
        </p:nvSpPr>
        <p:spPr>
          <a:xfrm>
            <a:off x="3677656" y="1056996"/>
            <a:ext cx="4836087" cy="4739883"/>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5F8CC8ED-2FFD-0799-EC79-2E6A7F622522}"/>
              </a:ext>
            </a:extLst>
          </p:cNvPr>
          <p:cNvSpPr txBox="1"/>
          <p:nvPr/>
        </p:nvSpPr>
        <p:spPr>
          <a:xfrm>
            <a:off x="609600" y="3244334"/>
            <a:ext cx="10972800"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200" b="1" i="0" u="none" strike="noStrike" kern="1200" cap="none" spc="0" normalizeH="0" baseline="0" noProof="0">
                <a:ln>
                  <a:noFill/>
                </a:ln>
                <a:solidFill>
                  <a:srgbClr val="FFFFFF"/>
                </a:solidFill>
                <a:effectLst/>
                <a:uLnTx/>
                <a:uFillTx/>
                <a:latin typeface="Montserrat"/>
                <a:ea typeface="+mn-ea"/>
                <a:cs typeface="Mongolian Baiti"/>
              </a:rPr>
              <a:t>Summary</a:t>
            </a:r>
            <a:endParaRPr kumimoji="0" lang="en-ZA" sz="3200" b="0" i="0" u="none" strike="noStrike" kern="1200" cap="none" spc="0" normalizeH="0" baseline="0" noProof="0">
              <a:ln>
                <a:noFill/>
              </a:ln>
              <a:solidFill>
                <a:srgbClr val="FFFFFF"/>
              </a:solidFill>
              <a:effectLst/>
              <a:uLnTx/>
              <a:uFillTx/>
              <a:latin typeface="Montserrat" panose="00000500000000000000" pitchFamily="2" charset="0"/>
              <a:ea typeface="+mn-ea"/>
              <a:cs typeface="Mongolian Baiti" panose="03000500000000000000" pitchFamily="66" charset="0"/>
            </a:endParaRPr>
          </a:p>
        </p:txBody>
      </p:sp>
    </p:spTree>
    <p:extLst>
      <p:ext uri="{BB962C8B-B14F-4D97-AF65-F5344CB8AC3E}">
        <p14:creationId xmlns:p14="http://schemas.microsoft.com/office/powerpoint/2010/main" val="5543596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3EAC0B-11DD-6409-DF3A-4555FFDAFC0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50859CE-935C-5689-EA13-2385637961AF}"/>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Summary			</a:t>
            </a:r>
          </a:p>
          <a:p>
            <a:endParaRPr lang="en-ZA">
              <a:solidFill>
                <a:srgbClr val="424242"/>
              </a:solidFill>
              <a:latin typeface="Montserrat" panose="00000500000000000000" pitchFamily="2" charset="0"/>
              <a:cs typeface="Mongolian Baiti" panose="03000500000000000000" pitchFamily="66" charset="0"/>
            </a:endParaRPr>
          </a:p>
        </p:txBody>
      </p:sp>
      <p:sp>
        <p:nvSpPr>
          <p:cNvPr id="4" name="TextBox 3">
            <a:extLst>
              <a:ext uri="{FF2B5EF4-FFF2-40B4-BE49-F238E27FC236}">
                <a16:creationId xmlns:a16="http://schemas.microsoft.com/office/drawing/2014/main" id="{1E77BAB6-B593-0AD9-F68A-170201280A0F}"/>
              </a:ext>
            </a:extLst>
          </p:cNvPr>
          <p:cNvSpPr txBox="1"/>
          <p:nvPr/>
        </p:nvSpPr>
        <p:spPr>
          <a:xfrm>
            <a:off x="451078" y="1530748"/>
            <a:ext cx="6376442" cy="5016758"/>
          </a:xfrm>
          <a:prstGeom prst="rect">
            <a:avLst/>
          </a:prstGeom>
          <a:noFill/>
        </p:spPr>
        <p:txBody>
          <a:bodyPr wrap="square" lIns="91440" tIns="45720" rIns="91440" bIns="45720" anchor="t">
            <a:spAutoFit/>
          </a:bodyPr>
          <a:lstStyle/>
          <a:p>
            <a:r>
              <a:rPr lang="en-GB" sz="2000">
                <a:solidFill>
                  <a:srgbClr val="424242"/>
                </a:solidFill>
                <a:latin typeface="Montserrat"/>
                <a:cs typeface="Mongolian Baiti"/>
              </a:rPr>
              <a:t>Improves the skin’s holiday resilience</a:t>
            </a:r>
          </a:p>
          <a:p>
            <a:endParaRPr lang="en-GB" sz="2000">
              <a:solidFill>
                <a:srgbClr val="424242"/>
              </a:solidFill>
              <a:latin typeface="Montserrat"/>
              <a:cs typeface="Mongolian Baiti"/>
            </a:endParaRPr>
          </a:p>
          <a:p>
            <a:r>
              <a:rPr lang="en-GB" sz="2000">
                <a:solidFill>
                  <a:srgbClr val="424242"/>
                </a:solidFill>
                <a:latin typeface="Montserrat"/>
                <a:cs typeface="Mongolian Baiti"/>
              </a:rPr>
              <a:t>Clinically tested</a:t>
            </a:r>
          </a:p>
          <a:p>
            <a:endParaRPr lang="en-GB" sz="2000">
              <a:solidFill>
                <a:srgbClr val="424242"/>
              </a:solidFill>
              <a:latin typeface="Montserrat"/>
              <a:cs typeface="Mongolian Baiti"/>
            </a:endParaRPr>
          </a:p>
          <a:p>
            <a:r>
              <a:rPr lang="en-GB" sz="2000">
                <a:solidFill>
                  <a:srgbClr val="424242"/>
                </a:solidFill>
                <a:latin typeface="Montserrat"/>
                <a:cs typeface="Mongolian Baiti"/>
              </a:rPr>
              <a:t>Multiple award winner</a:t>
            </a:r>
          </a:p>
          <a:p>
            <a:endParaRPr lang="en-GB" sz="2000">
              <a:solidFill>
                <a:srgbClr val="424242"/>
              </a:solidFill>
              <a:latin typeface="Montserrat"/>
              <a:cs typeface="Mongolian Baiti"/>
            </a:endParaRPr>
          </a:p>
          <a:p>
            <a:r>
              <a:rPr lang="en-GB" sz="2000">
                <a:solidFill>
                  <a:srgbClr val="424242"/>
                </a:solidFill>
                <a:latin typeface="Montserrat"/>
                <a:cs typeface="Mongolian Baiti"/>
              </a:rPr>
              <a:t>Reduces redness and irritation </a:t>
            </a:r>
          </a:p>
          <a:p>
            <a:endParaRPr lang="en-GB" sz="2000">
              <a:solidFill>
                <a:srgbClr val="424242"/>
              </a:solidFill>
              <a:latin typeface="Montserrat"/>
              <a:cs typeface="Mongolian Baiti"/>
            </a:endParaRPr>
          </a:p>
          <a:p>
            <a:r>
              <a:rPr lang="en-GB" sz="2000">
                <a:solidFill>
                  <a:srgbClr val="424242"/>
                </a:solidFill>
                <a:latin typeface="Montserrat"/>
                <a:cs typeface="Mongolian Baiti"/>
              </a:rPr>
              <a:t>Improves skin hydration</a:t>
            </a:r>
          </a:p>
          <a:p>
            <a:endParaRPr lang="en-GB" sz="2000">
              <a:solidFill>
                <a:srgbClr val="424242"/>
              </a:solidFill>
              <a:latin typeface="Montserrat"/>
              <a:cs typeface="Mongolian Baiti"/>
            </a:endParaRPr>
          </a:p>
          <a:p>
            <a:r>
              <a:rPr lang="en-GB" sz="2000">
                <a:solidFill>
                  <a:srgbClr val="424242"/>
                </a:solidFill>
                <a:latin typeface="Montserrat"/>
                <a:cs typeface="Mongolian Baiti"/>
              </a:rPr>
              <a:t>Reduces barrier damage</a:t>
            </a:r>
          </a:p>
          <a:p>
            <a:endParaRPr lang="en-GB" sz="2000">
              <a:solidFill>
                <a:srgbClr val="424242"/>
              </a:solidFill>
              <a:latin typeface="Montserrat"/>
              <a:cs typeface="Mongolian Baiti"/>
            </a:endParaRPr>
          </a:p>
          <a:p>
            <a:r>
              <a:rPr lang="en-GB" sz="2000">
                <a:solidFill>
                  <a:srgbClr val="424242"/>
                </a:solidFill>
                <a:latin typeface="Montserrat"/>
                <a:cs typeface="Mongolian Baiti"/>
              </a:rPr>
              <a:t>Combats skin stress by strengthening the lipid barrier</a:t>
            </a:r>
          </a:p>
          <a:p>
            <a:endParaRPr lang="en-GB" sz="2000">
              <a:solidFill>
                <a:srgbClr val="424242"/>
              </a:solidFill>
              <a:latin typeface="Montserrat"/>
              <a:cs typeface="Mongolian Baiti"/>
            </a:endParaRPr>
          </a:p>
          <a:p>
            <a:r>
              <a:rPr lang="en-GB" sz="2000">
                <a:solidFill>
                  <a:srgbClr val="424242"/>
                </a:solidFill>
                <a:latin typeface="Montserrat"/>
                <a:cs typeface="Mongolian Baiti"/>
              </a:rPr>
              <a:t>Non-greasy, absorbs without residue</a:t>
            </a:r>
          </a:p>
        </p:txBody>
      </p:sp>
      <p:pic>
        <p:nvPicPr>
          <p:cNvPr id="8" name="Picture 7" descr="A black and white image of a black background&#10;&#10;Description automatically generated">
            <a:extLst>
              <a:ext uri="{FF2B5EF4-FFF2-40B4-BE49-F238E27FC236}">
                <a16:creationId xmlns:a16="http://schemas.microsoft.com/office/drawing/2014/main" id="{DB461DA8-0911-4848-23D1-39650B7D3FC2}"/>
              </a:ext>
            </a:extLst>
          </p:cNvPr>
          <p:cNvPicPr/>
          <p:nvPr/>
        </p:nvPicPr>
        <p:blipFill>
          <a:blip r:embed="rId3" cstate="screen">
            <a:extLst>
              <a:ext uri="{28A0092B-C50C-407E-A947-70E740481C1C}">
                <a14:useLocalDpi xmlns:a14="http://schemas.microsoft.com/office/drawing/2010/main"/>
              </a:ext>
            </a:extLst>
          </a:blip>
          <a:stretch>
            <a:fillRect/>
          </a:stretch>
        </p:blipFill>
        <p:spPr>
          <a:xfrm>
            <a:off x="11236460" y="6220279"/>
            <a:ext cx="788392" cy="454226"/>
          </a:xfrm>
          <a:prstGeom prst="rect">
            <a:avLst/>
          </a:prstGeom>
        </p:spPr>
      </p:pic>
      <p:pic>
        <p:nvPicPr>
          <p:cNvPr id="5" name="Picture 4">
            <a:extLst>
              <a:ext uri="{FF2B5EF4-FFF2-40B4-BE49-F238E27FC236}">
                <a16:creationId xmlns:a16="http://schemas.microsoft.com/office/drawing/2014/main" id="{12F9DE81-C575-9F2B-FC85-4F59785A2C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520" y="0"/>
            <a:ext cx="6291072" cy="6858000"/>
          </a:xfrm>
          <a:prstGeom prst="rect">
            <a:avLst/>
          </a:prstGeom>
        </p:spPr>
      </p:pic>
    </p:spTree>
    <p:extLst>
      <p:ext uri="{BB962C8B-B14F-4D97-AF65-F5344CB8AC3E}">
        <p14:creationId xmlns:p14="http://schemas.microsoft.com/office/powerpoint/2010/main" val="36329663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231996-43C7-1462-B9F9-27E2D84C1899}"/>
              </a:ext>
            </a:extLst>
          </p:cNvPr>
          <p:cNvSpPr>
            <a:spLocks noGrp="1"/>
          </p:cNvSpPr>
          <p:nvPr>
            <p:ph idx="1"/>
          </p:nvPr>
        </p:nvSpPr>
        <p:spPr>
          <a:xfrm>
            <a:off x="0" y="3249104"/>
            <a:ext cx="12192000" cy="359791"/>
          </a:xfrm>
        </p:spPr>
        <p:txBody>
          <a:bodyPr>
            <a:noAutofit/>
          </a:bodyPr>
          <a:lstStyle/>
          <a:p>
            <a:pPr marL="0" indent="0" algn="ctr">
              <a:buNone/>
            </a:pPr>
            <a:r>
              <a:rPr lang="en-ZA">
                <a:solidFill>
                  <a:srgbClr val="005E68"/>
                </a:solidFill>
                <a:latin typeface="Montserrat Light" panose="00000400000000000000" pitchFamily="2" charset="0"/>
              </a:rPr>
              <a:t>professional microbiome skincare</a:t>
            </a:r>
          </a:p>
        </p:txBody>
      </p:sp>
    </p:spTree>
    <p:extLst>
      <p:ext uri="{BB962C8B-B14F-4D97-AF65-F5344CB8AC3E}">
        <p14:creationId xmlns:p14="http://schemas.microsoft.com/office/powerpoint/2010/main" val="20913521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et of black lines&#10;&#10;AI-generated content may be incorrect.">
            <a:extLst>
              <a:ext uri="{FF2B5EF4-FFF2-40B4-BE49-F238E27FC236}">
                <a16:creationId xmlns:a16="http://schemas.microsoft.com/office/drawing/2014/main" id="{045A2CB1-7B8F-0AE7-1A2E-5CE243EDF4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1799" y="2176352"/>
            <a:ext cx="3728401" cy="1992523"/>
          </a:xfrm>
          <a:prstGeom prst="rect">
            <a:avLst/>
          </a:prstGeom>
        </p:spPr>
      </p:pic>
      <p:sp>
        <p:nvSpPr>
          <p:cNvPr id="6" name="TextBox 5">
            <a:extLst>
              <a:ext uri="{FF2B5EF4-FFF2-40B4-BE49-F238E27FC236}">
                <a16:creationId xmlns:a16="http://schemas.microsoft.com/office/drawing/2014/main" id="{FC724AF3-5EC9-E0D9-0053-45CBB12AD409}"/>
              </a:ext>
            </a:extLst>
          </p:cNvPr>
          <p:cNvSpPr txBox="1"/>
          <p:nvPr/>
        </p:nvSpPr>
        <p:spPr>
          <a:xfrm>
            <a:off x="4579132" y="4226739"/>
            <a:ext cx="2921366" cy="384721"/>
          </a:xfrm>
          <a:prstGeom prst="rect">
            <a:avLst/>
          </a:prstGeom>
          <a:noFill/>
        </p:spPr>
        <p:txBody>
          <a:bodyPr wrap="square" rtlCol="0">
            <a:spAutoFit/>
          </a:bodyPr>
          <a:lstStyle/>
          <a:p>
            <a:pPr algn="ctr"/>
            <a:r>
              <a:rPr lang="en-ZA" sz="1900">
                <a:solidFill>
                  <a:srgbClr val="424242"/>
                </a:solidFill>
                <a:latin typeface="Montserrat Light" panose="00000400000000000000" pitchFamily="2" charset="0"/>
              </a:rPr>
              <a:t>skin as it should be</a:t>
            </a:r>
          </a:p>
        </p:txBody>
      </p:sp>
    </p:spTree>
    <p:extLst>
      <p:ext uri="{BB962C8B-B14F-4D97-AF65-F5344CB8AC3E}">
        <p14:creationId xmlns:p14="http://schemas.microsoft.com/office/powerpoint/2010/main" val="26930287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with closed eyes&#10;&#10;AI-generated content may be incorrect.">
            <a:extLst>
              <a:ext uri="{FF2B5EF4-FFF2-40B4-BE49-F238E27FC236}">
                <a16:creationId xmlns:a16="http://schemas.microsoft.com/office/drawing/2014/main" id="{70D02348-87E2-0467-F207-852718A4DE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B85A22C6-BDD7-CC14-4206-704AF73F5520}"/>
              </a:ext>
            </a:extLst>
          </p:cNvPr>
          <p:cNvSpPr txBox="1"/>
          <p:nvPr/>
        </p:nvSpPr>
        <p:spPr>
          <a:xfrm>
            <a:off x="0" y="5779008"/>
            <a:ext cx="12192000" cy="1169551"/>
          </a:xfrm>
          <a:prstGeom prst="rect">
            <a:avLst/>
          </a:prstGeom>
          <a:noFill/>
        </p:spPr>
        <p:txBody>
          <a:bodyPr wrap="square" rtlCol="0">
            <a:spAutoFit/>
          </a:bodyPr>
          <a:lstStyle/>
          <a:p>
            <a:pPr algn="ctr"/>
            <a:r>
              <a:rPr lang="en-US" sz="1400">
                <a:solidFill>
                  <a:schemeClr val="bg1"/>
                </a:solidFill>
                <a:latin typeface="Montserrat Light" panose="00000400000000000000" pitchFamily="2" charset="0"/>
                <a:ea typeface="Mont"/>
                <a:cs typeface="Mont"/>
              </a:rPr>
              <a:t>Copyright of Esse Skincare™. Unless otherwise indicated, this is our proprietary property and all source codes, databases, functionality, software, website designs, audio, video, test, photographs, and graphics in this document and on our website and the trademarks, service marks, and logos contained therein are owned or controlled by us or licensed to us and are protected by copyright and trademark laws and various other intellectual property rights. </a:t>
            </a:r>
            <a:r>
              <a:rPr lang="en-US" sz="1400" u="sng">
                <a:solidFill>
                  <a:schemeClr val="bg1"/>
                </a:solidFill>
                <a:latin typeface="Montserrat Light" panose="00000400000000000000" pitchFamily="2" charset="0"/>
                <a:ea typeface="Mont"/>
                <a:cs typeface="Mont"/>
                <a:hlinkClick r:id="rId3">
                  <a:extLst>
                    <a:ext uri="{A12FA001-AC4F-418D-AE19-62706E023703}">
                      <ahyp:hlinkClr xmlns:ahyp="http://schemas.microsoft.com/office/drawing/2018/hyperlinkcolor" val="tx"/>
                    </a:ext>
                  </a:extLst>
                </a:hlinkClick>
              </a:rPr>
              <a:t>www.esseskincare.com</a:t>
            </a:r>
            <a:r>
              <a:rPr lang="en-US" sz="1400">
                <a:solidFill>
                  <a:schemeClr val="bg1"/>
                </a:solidFill>
                <a:latin typeface="Montserrat Light" panose="00000400000000000000" pitchFamily="2" charset="0"/>
                <a:ea typeface="Mont"/>
                <a:cs typeface="Mont"/>
              </a:rPr>
              <a:t> </a:t>
            </a:r>
            <a:endParaRPr lang="en-ZA" sz="1400">
              <a:solidFill>
                <a:schemeClr val="bg1"/>
              </a:solidFill>
              <a:latin typeface="Montserrat Light" panose="00000400000000000000" pitchFamily="2" charset="0"/>
            </a:endParaRPr>
          </a:p>
          <a:p>
            <a:pPr algn="ctr"/>
            <a:endParaRPr lang="en-ZA" sz="1400">
              <a:solidFill>
                <a:schemeClr val="bg1"/>
              </a:solidFill>
            </a:endParaRPr>
          </a:p>
        </p:txBody>
      </p:sp>
      <p:sp>
        <p:nvSpPr>
          <p:cNvPr id="2" name="Title 1">
            <a:extLst>
              <a:ext uri="{FF2B5EF4-FFF2-40B4-BE49-F238E27FC236}">
                <a16:creationId xmlns:a16="http://schemas.microsoft.com/office/drawing/2014/main" id="{E1EAAD76-CEA5-5F4D-F017-6E86CFD9F9EA}"/>
              </a:ext>
            </a:extLst>
          </p:cNvPr>
          <p:cNvSpPr>
            <a:spLocks noGrp="1"/>
          </p:cNvSpPr>
          <p:nvPr>
            <p:ph type="title"/>
          </p:nvPr>
        </p:nvSpPr>
        <p:spPr>
          <a:xfrm>
            <a:off x="2926597" y="3113545"/>
            <a:ext cx="6338806" cy="1540200"/>
          </a:xfrm>
        </p:spPr>
        <p:txBody>
          <a:bodyPr/>
          <a:lstStyle/>
          <a:p>
            <a:pPr algn="ctr"/>
            <a:r>
              <a:rPr lang="en-US">
                <a:solidFill>
                  <a:schemeClr val="bg1"/>
                </a:solidFill>
                <a:latin typeface="Montserrat" panose="00000500000000000000" pitchFamily="2" charset="0"/>
              </a:rPr>
              <a:t>Questions?</a:t>
            </a:r>
            <a:endParaRPr lang="en-ZA">
              <a:solidFill>
                <a:schemeClr val="bg1"/>
              </a:solidFill>
              <a:latin typeface="Montserrat" panose="00000500000000000000" pitchFamily="2" charset="0"/>
            </a:endParaRPr>
          </a:p>
        </p:txBody>
      </p:sp>
    </p:spTree>
    <p:extLst>
      <p:ext uri="{BB962C8B-B14F-4D97-AF65-F5344CB8AC3E}">
        <p14:creationId xmlns:p14="http://schemas.microsoft.com/office/powerpoint/2010/main" val="41497345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black background with grey lines&#10;&#10;Description automatically generated">
            <a:extLst>
              <a:ext uri="{FF2B5EF4-FFF2-40B4-BE49-F238E27FC236}">
                <a16:creationId xmlns:a16="http://schemas.microsoft.com/office/drawing/2014/main" id="{54F3DFB9-09F7-F82D-C33D-4938875892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61488" y="6195111"/>
            <a:ext cx="826296" cy="479252"/>
          </a:xfrm>
          <a:prstGeom prst="rect">
            <a:avLst/>
          </a:prstGeom>
        </p:spPr>
      </p:pic>
      <p:pic>
        <p:nvPicPr>
          <p:cNvPr id="7" name="Picture 6" descr="A couple of people on a beach&#10;&#10;AI-generated content may be incorrect.">
            <a:extLst>
              <a:ext uri="{FF2B5EF4-FFF2-40B4-BE49-F238E27FC236}">
                <a16:creationId xmlns:a16="http://schemas.microsoft.com/office/drawing/2014/main" id="{DC521244-B485-0EEA-1BF0-BBB2936F1962}"/>
              </a:ext>
            </a:extLst>
          </p:cNvPr>
          <p:cNvPicPr>
            <a:picLocks noChangeAspect="1"/>
          </p:cNvPicPr>
          <p:nvPr/>
        </p:nvPicPr>
        <p:blipFill>
          <a:blip r:embed="rId4">
            <a:extLst>
              <a:ext uri="{28A0092B-C50C-407E-A947-70E740481C1C}">
                <a14:useLocalDpi xmlns:a14="http://schemas.microsoft.com/office/drawing/2010/main" val="0"/>
              </a:ext>
            </a:extLst>
          </a:blip>
          <a:srcRect b="16261"/>
          <a:stretch>
            <a:fillRect/>
          </a:stretch>
        </p:blipFill>
        <p:spPr>
          <a:xfrm>
            <a:off x="0" y="-1"/>
            <a:ext cx="12284528" cy="6858001"/>
          </a:xfrm>
          <a:prstGeom prst="rect">
            <a:avLst/>
          </a:prstGeom>
        </p:spPr>
      </p:pic>
      <p:sp>
        <p:nvSpPr>
          <p:cNvPr id="4" name="TextBox 3">
            <a:extLst>
              <a:ext uri="{FF2B5EF4-FFF2-40B4-BE49-F238E27FC236}">
                <a16:creationId xmlns:a16="http://schemas.microsoft.com/office/drawing/2014/main" id="{01219AC8-9AB5-1425-900F-3EE3D28636D8}"/>
              </a:ext>
            </a:extLst>
          </p:cNvPr>
          <p:cNvSpPr txBox="1"/>
          <p:nvPr/>
        </p:nvSpPr>
        <p:spPr>
          <a:xfrm>
            <a:off x="4007897" y="2504992"/>
            <a:ext cx="4795837" cy="2800767"/>
          </a:xfrm>
          <a:prstGeom prst="rect">
            <a:avLst/>
          </a:prstGeom>
          <a:noFill/>
        </p:spPr>
        <p:txBody>
          <a:bodyPr wrap="square">
            <a:spAutoFit/>
          </a:bodyPr>
          <a:lstStyle/>
          <a:p>
            <a:r>
              <a:rPr lang="en-GB" sz="1600" b="1">
                <a:solidFill>
                  <a:srgbClr val="424242"/>
                </a:solidFill>
                <a:latin typeface="Montserrat"/>
                <a:cs typeface="Mongolian Baiti"/>
              </a:rPr>
              <a:t>You’re on holiday. Your skin isn’t.</a:t>
            </a:r>
          </a:p>
          <a:p>
            <a:endParaRPr lang="en-GB" sz="1600" b="1">
              <a:solidFill>
                <a:srgbClr val="424242"/>
              </a:solidFill>
              <a:latin typeface="Montserrat"/>
              <a:cs typeface="Mongolian Baiti"/>
            </a:endParaRPr>
          </a:p>
          <a:p>
            <a:r>
              <a:rPr lang="en-GB" sz="1600">
                <a:solidFill>
                  <a:srgbClr val="424242"/>
                </a:solidFill>
                <a:latin typeface="Montserrat"/>
                <a:cs typeface="Mongolian Baiti"/>
              </a:rPr>
              <a:t>A change in environment can expose your skin to different UV levels, new climatic conditions, and unexpected stress responses. </a:t>
            </a:r>
          </a:p>
          <a:p>
            <a:endParaRPr lang="en-GB" sz="1600">
              <a:solidFill>
                <a:srgbClr val="424242"/>
              </a:solidFill>
              <a:latin typeface="Montserrat"/>
              <a:cs typeface="Mongolian Baiti"/>
            </a:endParaRPr>
          </a:p>
          <a:p>
            <a:r>
              <a:rPr lang="en-GB" sz="1600">
                <a:solidFill>
                  <a:srgbClr val="424242"/>
                </a:solidFill>
                <a:latin typeface="Montserrat"/>
                <a:cs typeface="Mongolian Baiti"/>
              </a:rPr>
              <a:t>This can weaken barrier function, shift microbial balance, and increase oxidative loads. </a:t>
            </a:r>
          </a:p>
          <a:p>
            <a:endParaRPr lang="en-GB" sz="1600">
              <a:solidFill>
                <a:srgbClr val="424242"/>
              </a:solidFill>
              <a:latin typeface="Montserrat"/>
              <a:cs typeface="Mongolian Baiti"/>
            </a:endParaRPr>
          </a:p>
          <a:p>
            <a:endParaRPr lang="en-GB" sz="1600">
              <a:solidFill>
                <a:srgbClr val="424242"/>
              </a:solidFill>
              <a:latin typeface="Montserrat"/>
              <a:cs typeface="Mongolian Baiti"/>
            </a:endParaRPr>
          </a:p>
        </p:txBody>
      </p:sp>
      <p:sp>
        <p:nvSpPr>
          <p:cNvPr id="3" name="TextBox 2">
            <a:extLst>
              <a:ext uri="{FF2B5EF4-FFF2-40B4-BE49-F238E27FC236}">
                <a16:creationId xmlns:a16="http://schemas.microsoft.com/office/drawing/2014/main" id="{8BE55B92-8752-0CE9-F7A4-6AC42A7D4AD9}"/>
              </a:ext>
            </a:extLst>
          </p:cNvPr>
          <p:cNvSpPr txBox="1"/>
          <p:nvPr/>
        </p:nvSpPr>
        <p:spPr>
          <a:xfrm>
            <a:off x="451757" y="90978"/>
            <a:ext cx="6155520" cy="861774"/>
          </a:xfrm>
          <a:prstGeom prst="rect">
            <a:avLst/>
          </a:prstGeom>
          <a:noFill/>
        </p:spPr>
        <p:txBody>
          <a:bodyPr wrap="square" lIns="91440" tIns="45720" rIns="91440" bIns="45720" rtlCol="0" anchor="t">
            <a:spAutoFit/>
          </a:bodyPr>
          <a:lstStyle/>
          <a:p>
            <a:r>
              <a:rPr lang="en-ZA" sz="3200" b="1">
                <a:solidFill>
                  <a:srgbClr val="424242"/>
                </a:solidFill>
                <a:latin typeface="Montserrat"/>
                <a:cs typeface="Mongolian Baiti"/>
              </a:rPr>
              <a:t>Skin Truth</a:t>
            </a:r>
          </a:p>
          <a:p>
            <a:endParaRPr lang="en-ZA">
              <a:solidFill>
                <a:srgbClr val="424242"/>
              </a:solidFill>
              <a:latin typeface="Montserrat" panose="00000500000000000000" pitchFamily="2" charset="0"/>
              <a:cs typeface="Mongolian Baiti" panose="03000500000000000000" pitchFamily="66" charset="0"/>
            </a:endParaRPr>
          </a:p>
        </p:txBody>
      </p:sp>
      <p:pic>
        <p:nvPicPr>
          <p:cNvPr id="2" name="Picture 1" descr="A black and white image of a black background&#10;&#10;Description automatically generated">
            <a:extLst>
              <a:ext uri="{FF2B5EF4-FFF2-40B4-BE49-F238E27FC236}">
                <a16:creationId xmlns:a16="http://schemas.microsoft.com/office/drawing/2014/main" id="{275994EB-7F23-8272-307A-ACFEDA8F0D5D}"/>
              </a:ext>
            </a:extLst>
          </p:cNvPr>
          <p:cNvPicPr/>
          <p:nvPr/>
        </p:nvPicPr>
        <p:blipFill>
          <a:blip r:embed="rId5" cstate="screen">
            <a:extLst>
              <a:ext uri="{28A0092B-C50C-407E-A947-70E740481C1C}">
                <a14:useLocalDpi xmlns:a14="http://schemas.microsoft.com/office/drawing/2010/main"/>
              </a:ext>
            </a:extLst>
          </a:blip>
          <a:stretch>
            <a:fillRect/>
          </a:stretch>
        </p:blipFill>
        <p:spPr>
          <a:xfrm>
            <a:off x="11236460" y="6220279"/>
            <a:ext cx="788392" cy="454226"/>
          </a:xfrm>
          <a:prstGeom prst="rect">
            <a:avLst/>
          </a:prstGeom>
        </p:spPr>
      </p:pic>
    </p:spTree>
    <p:extLst>
      <p:ext uri="{BB962C8B-B14F-4D97-AF65-F5344CB8AC3E}">
        <p14:creationId xmlns:p14="http://schemas.microsoft.com/office/powerpoint/2010/main" val="3555664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3E6D1-55F3-FC5E-6983-3F49F9D8AF4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670F765-D28D-7FF7-8276-8027A55C8F22}"/>
              </a:ext>
            </a:extLst>
          </p:cNvPr>
          <p:cNvSpPr/>
          <p:nvPr/>
        </p:nvSpPr>
        <p:spPr>
          <a:xfrm>
            <a:off x="153163" y="173736"/>
            <a:ext cx="11885675" cy="6510528"/>
          </a:xfrm>
          <a:prstGeom prst="rect">
            <a:avLst/>
          </a:prstGeom>
          <a:solidFill>
            <a:srgbClr val="92AC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sz="3200"/>
          </a:p>
        </p:txBody>
      </p:sp>
      <p:pic>
        <p:nvPicPr>
          <p:cNvPr id="3" name="Picture 2" descr="A black and white image of a black background&#10;&#10;Description automatically generated">
            <a:extLst>
              <a:ext uri="{FF2B5EF4-FFF2-40B4-BE49-F238E27FC236}">
                <a16:creationId xmlns:a16="http://schemas.microsoft.com/office/drawing/2014/main" id="{A0CF0128-F587-A64D-0BA4-C7417C1847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26031" y="5925312"/>
            <a:ext cx="788392" cy="454226"/>
          </a:xfrm>
          <a:prstGeom prst="rect">
            <a:avLst/>
          </a:prstGeom>
        </p:spPr>
      </p:pic>
      <p:sp>
        <p:nvSpPr>
          <p:cNvPr id="5" name="TextBox 4">
            <a:extLst>
              <a:ext uri="{FF2B5EF4-FFF2-40B4-BE49-F238E27FC236}">
                <a16:creationId xmlns:a16="http://schemas.microsoft.com/office/drawing/2014/main" id="{F0916C2F-3B72-21FB-3A15-21D636D54F30}"/>
              </a:ext>
            </a:extLst>
          </p:cNvPr>
          <p:cNvSpPr txBox="1"/>
          <p:nvPr/>
        </p:nvSpPr>
        <p:spPr>
          <a:xfrm>
            <a:off x="609299" y="3134549"/>
            <a:ext cx="10972800"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200" b="1" i="0" u="none" strike="noStrike" kern="1200" cap="none" spc="0" normalizeH="0" baseline="0" noProof="0">
                <a:ln>
                  <a:noFill/>
                </a:ln>
                <a:solidFill>
                  <a:srgbClr val="FFFFFF"/>
                </a:solidFill>
                <a:effectLst/>
                <a:uLnTx/>
                <a:uFillTx/>
                <a:latin typeface="Montserrat"/>
                <a:ea typeface="+mn-ea"/>
                <a:cs typeface="Mongolian Baiti"/>
              </a:rPr>
              <a:t>The Esse Solution</a:t>
            </a:r>
            <a:endParaRPr kumimoji="0" lang="en-ZA" sz="3200" b="0" i="0" u="none" strike="noStrike" kern="1200" cap="none" spc="0" normalizeH="0" baseline="0" noProof="0">
              <a:ln>
                <a:noFill/>
              </a:ln>
              <a:solidFill>
                <a:srgbClr val="FFFFFF"/>
              </a:solidFill>
              <a:effectLst/>
              <a:uLnTx/>
              <a:uFillTx/>
              <a:latin typeface="Montserrat" panose="00000500000000000000" pitchFamily="2" charset="0"/>
              <a:ea typeface="+mn-ea"/>
              <a:cs typeface="Mongolian Baiti" panose="03000500000000000000" pitchFamily="66" charset="0"/>
            </a:endParaRPr>
          </a:p>
        </p:txBody>
      </p:sp>
      <p:sp>
        <p:nvSpPr>
          <p:cNvPr id="2" name="Oval 1">
            <a:extLst>
              <a:ext uri="{FF2B5EF4-FFF2-40B4-BE49-F238E27FC236}">
                <a16:creationId xmlns:a16="http://schemas.microsoft.com/office/drawing/2014/main" id="{F76320C7-E30E-4458-0DBE-FED970A0FE55}"/>
              </a:ext>
            </a:extLst>
          </p:cNvPr>
          <p:cNvSpPr/>
          <p:nvPr/>
        </p:nvSpPr>
        <p:spPr>
          <a:xfrm>
            <a:off x="3677656" y="1056996"/>
            <a:ext cx="4836087" cy="4739883"/>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20328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4B7CF-919F-0A6C-3BFB-76967041BDF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569ED38-F2C1-F771-F0D2-D29960F0795B}"/>
              </a:ext>
            </a:extLst>
          </p:cNvPr>
          <p:cNvPicPr>
            <a:picLocks noChangeAspect="1"/>
          </p:cNvPicPr>
          <p:nvPr/>
        </p:nvPicPr>
        <p:blipFill>
          <a:blip r:embed="rId3">
            <a:extLst>
              <a:ext uri="{28A0092B-C50C-407E-A947-70E740481C1C}">
                <a14:useLocalDpi xmlns:a14="http://schemas.microsoft.com/office/drawing/2010/main" val="0"/>
              </a:ext>
            </a:extLst>
          </a:blip>
          <a:srcRect t="2333" b="12032"/>
          <a:stretch>
            <a:fillRect/>
          </a:stretch>
        </p:blipFill>
        <p:spPr>
          <a:xfrm>
            <a:off x="6837844" y="0"/>
            <a:ext cx="5338916" cy="6858000"/>
          </a:xfrm>
          <a:prstGeom prst="rect">
            <a:avLst/>
          </a:prstGeom>
        </p:spPr>
      </p:pic>
      <p:sp>
        <p:nvSpPr>
          <p:cNvPr id="3" name="TextBox 2">
            <a:extLst>
              <a:ext uri="{FF2B5EF4-FFF2-40B4-BE49-F238E27FC236}">
                <a16:creationId xmlns:a16="http://schemas.microsoft.com/office/drawing/2014/main" id="{205E00C8-1852-16C2-E8C9-7F8DFF1B4772}"/>
              </a:ext>
            </a:extLst>
          </p:cNvPr>
          <p:cNvSpPr txBox="1"/>
          <p:nvPr/>
        </p:nvSpPr>
        <p:spPr>
          <a:xfrm>
            <a:off x="451078" y="240035"/>
            <a:ext cx="9146088" cy="861774"/>
          </a:xfrm>
          <a:prstGeom prst="rect">
            <a:avLst/>
          </a:prstGeom>
          <a:noFill/>
        </p:spPr>
        <p:txBody>
          <a:bodyPr wrap="square" lIns="91440" tIns="45720" rIns="91440" bIns="45720" rtlCol="0" anchor="t">
            <a:spAutoFit/>
          </a:bodyPr>
          <a:lstStyle/>
          <a:p>
            <a:r>
              <a:rPr lang="en-ZA" sz="3200" b="1">
                <a:solidFill>
                  <a:srgbClr val="92ACB9"/>
                </a:solidFill>
                <a:latin typeface="Montserrat"/>
                <a:cs typeface="Mongolian Baiti"/>
              </a:rPr>
              <a:t>The Esse Solution</a:t>
            </a:r>
          </a:p>
          <a:p>
            <a:endParaRPr lang="en-ZA">
              <a:solidFill>
                <a:srgbClr val="424242"/>
              </a:solidFill>
              <a:latin typeface="Montserrat" panose="00000500000000000000" pitchFamily="2" charset="0"/>
              <a:cs typeface="Mongolian Baiti" panose="03000500000000000000" pitchFamily="66" charset="0"/>
            </a:endParaRPr>
          </a:p>
        </p:txBody>
      </p:sp>
      <p:sp>
        <p:nvSpPr>
          <p:cNvPr id="4" name="TextBox 3">
            <a:extLst>
              <a:ext uri="{FF2B5EF4-FFF2-40B4-BE49-F238E27FC236}">
                <a16:creationId xmlns:a16="http://schemas.microsoft.com/office/drawing/2014/main" id="{C59744D7-C57E-B411-8A52-D5BFE3114F68}"/>
              </a:ext>
            </a:extLst>
          </p:cNvPr>
          <p:cNvSpPr txBox="1"/>
          <p:nvPr/>
        </p:nvSpPr>
        <p:spPr>
          <a:xfrm>
            <a:off x="451078" y="1256428"/>
            <a:ext cx="6058580" cy="3539430"/>
          </a:xfrm>
          <a:prstGeom prst="rect">
            <a:avLst/>
          </a:prstGeom>
          <a:noFill/>
        </p:spPr>
        <p:txBody>
          <a:bodyPr wrap="square" lIns="91440" tIns="45720" rIns="91440" bIns="45720" anchor="t">
            <a:spAutoFit/>
          </a:bodyPr>
          <a:lstStyle/>
          <a:p>
            <a:endParaRPr lang="en-GB" sz="1600" b="1">
              <a:solidFill>
                <a:srgbClr val="424242"/>
              </a:solidFill>
              <a:latin typeface="Montserrat"/>
              <a:cs typeface="Mongolian Baiti"/>
            </a:endParaRPr>
          </a:p>
          <a:p>
            <a:r>
              <a:rPr lang="en-GB" sz="1600" b="1">
                <a:solidFill>
                  <a:srgbClr val="424242"/>
                </a:solidFill>
                <a:latin typeface="Montserrat"/>
                <a:cs typeface="Mongolian Baiti"/>
              </a:rPr>
              <a:t>You’re on holiday. Your skin isn’t.</a:t>
            </a:r>
          </a:p>
          <a:p>
            <a:endParaRPr lang="en-GB" sz="1600" b="1">
              <a:solidFill>
                <a:srgbClr val="424242"/>
              </a:solidFill>
              <a:latin typeface="Montserrat"/>
              <a:cs typeface="Mongolian Baiti"/>
            </a:endParaRPr>
          </a:p>
          <a:p>
            <a:r>
              <a:rPr lang="en-GB" sz="1600" b="1">
                <a:solidFill>
                  <a:srgbClr val="424242"/>
                </a:solidFill>
                <a:latin typeface="Montserrat"/>
                <a:cs typeface="Mongolian Baiti"/>
              </a:rPr>
              <a:t>Esse Protect Oil: Improve your skin’s holiday resilience.</a:t>
            </a:r>
          </a:p>
          <a:p>
            <a:endParaRPr lang="en-GB" sz="1600" b="1">
              <a:solidFill>
                <a:srgbClr val="424242"/>
              </a:solidFill>
              <a:latin typeface="Montserrat"/>
              <a:cs typeface="Mongolian Baiti"/>
            </a:endParaRPr>
          </a:p>
          <a:p>
            <a:r>
              <a:rPr lang="en-GB" sz="1600" b="1">
                <a:solidFill>
                  <a:srgbClr val="424242"/>
                </a:solidFill>
                <a:latin typeface="Montserrat"/>
                <a:cs typeface="Mongolian Baiti"/>
              </a:rPr>
              <a:t>Esse Protect Oil </a:t>
            </a:r>
            <a:r>
              <a:rPr lang="en-GB" sz="1600">
                <a:solidFill>
                  <a:srgbClr val="424242"/>
                </a:solidFill>
                <a:latin typeface="Montserrat"/>
                <a:cs typeface="Mongolian Baiti"/>
              </a:rPr>
              <a:t>reduces irritation and redness by 39%, improves skin hydration by 30%, and reduces barrier damage by 31% over 28 days – proven in independent clinical tests. </a:t>
            </a:r>
          </a:p>
          <a:p>
            <a:endParaRPr lang="en-GB" sz="1600">
              <a:solidFill>
                <a:srgbClr val="424242"/>
              </a:solidFill>
              <a:latin typeface="Montserrat"/>
              <a:cs typeface="Mongolian Baiti"/>
            </a:endParaRPr>
          </a:p>
          <a:p>
            <a:r>
              <a:rPr lang="en-GB" sz="1600">
                <a:solidFill>
                  <a:srgbClr val="424242"/>
                </a:solidFill>
                <a:latin typeface="Montserrat"/>
                <a:cs typeface="Mongolian Baiti"/>
              </a:rPr>
              <a:t>The key ingredient, Ximenia Oil, strengthens the lipid barrier before, during, and after the skin stress that accompanies holiday travel. It’s non-greasy finish absorbs without residue, improving skin’s holiday resilience.</a:t>
            </a:r>
          </a:p>
        </p:txBody>
      </p:sp>
      <p:pic>
        <p:nvPicPr>
          <p:cNvPr id="8" name="Picture 7" descr="A black and white image of a black background&#10;&#10;Description automatically generated">
            <a:extLst>
              <a:ext uri="{FF2B5EF4-FFF2-40B4-BE49-F238E27FC236}">
                <a16:creationId xmlns:a16="http://schemas.microsoft.com/office/drawing/2014/main" id="{023EFCE5-26B4-3097-B936-9FB925429F32}"/>
              </a:ext>
            </a:extLst>
          </p:cNvPr>
          <p:cNvPicPr/>
          <p:nvPr/>
        </p:nvPicPr>
        <p:blipFill>
          <a:blip r:embed="rId4" cstate="screen">
            <a:extLst>
              <a:ext uri="{28A0092B-C50C-407E-A947-70E740481C1C}">
                <a14:useLocalDpi xmlns:a14="http://schemas.microsoft.com/office/drawing/2010/main"/>
              </a:ext>
            </a:extLst>
          </a:blip>
          <a:stretch>
            <a:fillRect/>
          </a:stretch>
        </p:blipFill>
        <p:spPr>
          <a:xfrm>
            <a:off x="11236460" y="6220279"/>
            <a:ext cx="788392" cy="454226"/>
          </a:xfrm>
          <a:prstGeom prst="rect">
            <a:avLst/>
          </a:prstGeom>
        </p:spPr>
      </p:pic>
    </p:spTree>
    <p:extLst>
      <p:ext uri="{BB962C8B-B14F-4D97-AF65-F5344CB8AC3E}">
        <p14:creationId xmlns:p14="http://schemas.microsoft.com/office/powerpoint/2010/main" val="13426281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AEF02-F403-538D-D456-6D3B3B1F747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7201E97-0E62-9A2A-790C-BA6457B6D59E}"/>
              </a:ext>
            </a:extLst>
          </p:cNvPr>
          <p:cNvSpPr/>
          <p:nvPr/>
        </p:nvSpPr>
        <p:spPr>
          <a:xfrm>
            <a:off x="153163" y="173736"/>
            <a:ext cx="11885675" cy="6510528"/>
          </a:xfrm>
          <a:prstGeom prst="rect">
            <a:avLst/>
          </a:prstGeom>
          <a:solidFill>
            <a:srgbClr val="92AC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sz="3200"/>
          </a:p>
        </p:txBody>
      </p:sp>
      <p:pic>
        <p:nvPicPr>
          <p:cNvPr id="3" name="Picture 2" descr="A black and white image of a black background&#10;&#10;Description automatically generated">
            <a:extLst>
              <a:ext uri="{FF2B5EF4-FFF2-40B4-BE49-F238E27FC236}">
                <a16:creationId xmlns:a16="http://schemas.microsoft.com/office/drawing/2014/main" id="{8B467CAA-12A7-D399-1CC1-C9754851E80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26031" y="5925312"/>
            <a:ext cx="788392" cy="454226"/>
          </a:xfrm>
          <a:prstGeom prst="rect">
            <a:avLst/>
          </a:prstGeom>
        </p:spPr>
      </p:pic>
      <p:sp>
        <p:nvSpPr>
          <p:cNvPr id="5" name="TextBox 4">
            <a:extLst>
              <a:ext uri="{FF2B5EF4-FFF2-40B4-BE49-F238E27FC236}">
                <a16:creationId xmlns:a16="http://schemas.microsoft.com/office/drawing/2014/main" id="{A853B6CB-F95B-521A-F15E-FD4489F5602B}"/>
              </a:ext>
            </a:extLst>
          </p:cNvPr>
          <p:cNvSpPr txBox="1"/>
          <p:nvPr/>
        </p:nvSpPr>
        <p:spPr>
          <a:xfrm>
            <a:off x="609600" y="3244334"/>
            <a:ext cx="10972800"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3200" b="1" i="0" u="none" strike="noStrike" kern="1200" cap="none" spc="0" normalizeH="0" baseline="0" noProof="0">
                <a:ln>
                  <a:noFill/>
                </a:ln>
                <a:solidFill>
                  <a:srgbClr val="FFFFFF"/>
                </a:solidFill>
                <a:effectLst/>
                <a:uLnTx/>
                <a:uFillTx/>
                <a:latin typeface="Montserrat"/>
                <a:ea typeface="+mn-ea"/>
                <a:cs typeface="Mongolian Baiti"/>
              </a:rPr>
              <a:t>Product Overview</a:t>
            </a:r>
            <a:endParaRPr kumimoji="0" lang="en-ZA" sz="3200" b="0" i="0" u="none" strike="noStrike" kern="1200" cap="none" spc="0" normalizeH="0" baseline="0" noProof="0">
              <a:ln>
                <a:noFill/>
              </a:ln>
              <a:solidFill>
                <a:srgbClr val="FFFFFF"/>
              </a:solidFill>
              <a:effectLst/>
              <a:uLnTx/>
              <a:uFillTx/>
              <a:latin typeface="Montserrat" panose="00000500000000000000" pitchFamily="2" charset="0"/>
              <a:ea typeface="+mn-ea"/>
              <a:cs typeface="Mongolian Baiti" panose="03000500000000000000" pitchFamily="66" charset="0"/>
            </a:endParaRPr>
          </a:p>
        </p:txBody>
      </p:sp>
      <p:sp>
        <p:nvSpPr>
          <p:cNvPr id="2" name="Oval 1">
            <a:extLst>
              <a:ext uri="{FF2B5EF4-FFF2-40B4-BE49-F238E27FC236}">
                <a16:creationId xmlns:a16="http://schemas.microsoft.com/office/drawing/2014/main" id="{2AA09718-832B-08E0-8360-870E22CFA7F9}"/>
              </a:ext>
            </a:extLst>
          </p:cNvPr>
          <p:cNvSpPr/>
          <p:nvPr/>
        </p:nvSpPr>
        <p:spPr>
          <a:xfrm>
            <a:off x="3677957" y="1056996"/>
            <a:ext cx="4836087" cy="4739883"/>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260967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664B9-44D6-073B-8A2D-8D994B42729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FCDEA07-9631-732C-2D1C-36CCA7033774}"/>
              </a:ext>
            </a:extLst>
          </p:cNvPr>
          <p:cNvSpPr txBox="1"/>
          <p:nvPr/>
        </p:nvSpPr>
        <p:spPr>
          <a:xfrm>
            <a:off x="451078" y="413771"/>
            <a:ext cx="10530866" cy="769441"/>
          </a:xfrm>
          <a:prstGeom prst="rect">
            <a:avLst/>
          </a:prstGeom>
          <a:noFill/>
        </p:spPr>
        <p:txBody>
          <a:bodyPr wrap="square" lIns="91440" tIns="45720" rIns="91440" bIns="45720" rtlCol="0" anchor="t">
            <a:spAutoFit/>
          </a:bodyPr>
          <a:lstStyle/>
          <a:p>
            <a:r>
              <a:rPr lang="en-ZA" sz="2600" b="1">
                <a:solidFill>
                  <a:srgbClr val="9FB5C6"/>
                </a:solidFill>
                <a:latin typeface="Montserrat"/>
                <a:cs typeface="Mongolian Baiti"/>
              </a:rPr>
              <a:t>Protect Oil</a:t>
            </a:r>
          </a:p>
          <a:p>
            <a:r>
              <a:rPr lang="en-US">
                <a:solidFill>
                  <a:schemeClr val="bg2">
                    <a:lumMod val="25000"/>
                  </a:schemeClr>
                </a:solidFill>
                <a:latin typeface="Montserrat"/>
                <a:cs typeface="Mongolian Baiti"/>
              </a:rPr>
              <a:t>Proven to protect, repair and reduce skin sensitivity.</a:t>
            </a:r>
          </a:p>
        </p:txBody>
      </p:sp>
      <p:pic>
        <p:nvPicPr>
          <p:cNvPr id="5" name="Picture 4" descr="A black background with grey lines&#10;&#10;Description automatically generated">
            <a:extLst>
              <a:ext uri="{FF2B5EF4-FFF2-40B4-BE49-F238E27FC236}">
                <a16:creationId xmlns:a16="http://schemas.microsoft.com/office/drawing/2014/main" id="{7D197B8C-2D58-9DB7-1ADD-D22837A495CC}"/>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tretch>
            <a:fillRect/>
          </a:stretch>
        </p:blipFill>
        <p:spPr>
          <a:xfrm>
            <a:off x="11161488" y="6195111"/>
            <a:ext cx="826296" cy="479252"/>
          </a:xfrm>
          <a:prstGeom prst="rect">
            <a:avLst/>
          </a:prstGeom>
        </p:spPr>
      </p:pic>
      <p:sp>
        <p:nvSpPr>
          <p:cNvPr id="31" name="TextBox 30">
            <a:extLst>
              <a:ext uri="{FF2B5EF4-FFF2-40B4-BE49-F238E27FC236}">
                <a16:creationId xmlns:a16="http://schemas.microsoft.com/office/drawing/2014/main" id="{86B151F2-55FB-43E1-73AB-F391661F6F1D}"/>
              </a:ext>
            </a:extLst>
          </p:cNvPr>
          <p:cNvSpPr txBox="1"/>
          <p:nvPr/>
        </p:nvSpPr>
        <p:spPr>
          <a:xfrm>
            <a:off x="4183811" y="6325060"/>
            <a:ext cx="7180312" cy="276999"/>
          </a:xfrm>
          <a:prstGeom prst="rect">
            <a:avLst/>
          </a:prstGeom>
          <a:noFill/>
        </p:spPr>
        <p:txBody>
          <a:bodyPr wrap="square">
            <a:spAutoFit/>
          </a:bodyPr>
          <a:lstStyle/>
          <a:p>
            <a:r>
              <a:rPr lang="en-ZA" sz="1200">
                <a:solidFill>
                  <a:schemeClr val="bg2">
                    <a:lumMod val="25000"/>
                  </a:schemeClr>
                </a:solidFill>
                <a:latin typeface="Montserrat" panose="00000500000000000000" pitchFamily="2" charset="0"/>
              </a:rPr>
              <a:t>*As seen in clinical tests conducted in an independent laboratory in Bonn, Germany</a:t>
            </a:r>
          </a:p>
        </p:txBody>
      </p:sp>
      <p:grpSp>
        <p:nvGrpSpPr>
          <p:cNvPr id="7" name="Group 6">
            <a:extLst>
              <a:ext uri="{FF2B5EF4-FFF2-40B4-BE49-F238E27FC236}">
                <a16:creationId xmlns:a16="http://schemas.microsoft.com/office/drawing/2014/main" id="{88EB7E02-938C-8A54-1EA4-2A3EB3DBC195}"/>
              </a:ext>
            </a:extLst>
          </p:cNvPr>
          <p:cNvGrpSpPr/>
          <p:nvPr/>
        </p:nvGrpSpPr>
        <p:grpSpPr>
          <a:xfrm>
            <a:off x="1431985" y="1961476"/>
            <a:ext cx="10159940" cy="3487488"/>
            <a:chOff x="1481480" y="1961476"/>
            <a:chExt cx="10159940" cy="3487488"/>
          </a:xfrm>
        </p:grpSpPr>
        <p:cxnSp>
          <p:nvCxnSpPr>
            <p:cNvPr id="23" name="Straight Connector 22">
              <a:extLst>
                <a:ext uri="{FF2B5EF4-FFF2-40B4-BE49-F238E27FC236}">
                  <a16:creationId xmlns:a16="http://schemas.microsoft.com/office/drawing/2014/main" id="{2E61525F-C2B4-4AC4-DD4D-D1CA548EF69B}"/>
                </a:ext>
              </a:extLst>
            </p:cNvPr>
            <p:cNvCxnSpPr>
              <a:cxnSpLocks/>
            </p:cNvCxnSpPr>
            <p:nvPr/>
          </p:nvCxnSpPr>
          <p:spPr>
            <a:xfrm>
              <a:off x="3370664" y="4214551"/>
              <a:ext cx="2077772" cy="0"/>
            </a:xfrm>
            <a:prstGeom prst="line">
              <a:avLst/>
            </a:prstGeom>
            <a:ln w="28575">
              <a:solidFill>
                <a:srgbClr val="9FB5C6"/>
              </a:solidFill>
              <a:prstDash val="sysDot"/>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1B6FE95-F955-CB7B-BCB9-81B0097D1BF8}"/>
                </a:ext>
              </a:extLst>
            </p:cNvPr>
            <p:cNvSpPr txBox="1"/>
            <p:nvPr/>
          </p:nvSpPr>
          <p:spPr>
            <a:xfrm>
              <a:off x="7720448" y="3633082"/>
              <a:ext cx="3920972" cy="1815882"/>
            </a:xfrm>
            <a:prstGeom prst="rect">
              <a:avLst/>
            </a:prstGeom>
            <a:noFill/>
          </p:spPr>
          <p:txBody>
            <a:bodyPr wrap="square" lIns="91440" tIns="45720" rIns="91440" bIns="45720" anchor="t">
              <a:spAutoFit/>
            </a:bodyPr>
            <a:lstStyle/>
            <a:p>
              <a:r>
                <a:rPr lang="en-ZA" sz="1600" b="1">
                  <a:solidFill>
                    <a:schemeClr val="bg2">
                      <a:lumMod val="25000"/>
                    </a:schemeClr>
                  </a:solidFill>
                  <a:latin typeface="Montserrat"/>
                </a:rPr>
                <a:t>Benefits</a:t>
              </a:r>
            </a:p>
            <a:p>
              <a:endParaRPr lang="en-ZA" sz="1600" b="1">
                <a:solidFill>
                  <a:schemeClr val="bg2">
                    <a:lumMod val="25000"/>
                  </a:schemeClr>
                </a:solidFill>
                <a:latin typeface="Montserrat"/>
              </a:endParaRPr>
            </a:p>
            <a:p>
              <a:r>
                <a:rPr lang="en-ZA" sz="1600">
                  <a:solidFill>
                    <a:schemeClr val="bg2">
                      <a:lumMod val="25000"/>
                    </a:schemeClr>
                  </a:solidFill>
                  <a:latin typeface="Montserrat" panose="00000500000000000000" pitchFamily="2" charset="0"/>
                </a:rPr>
                <a:t>Clinically proven results in 28 days*</a:t>
              </a:r>
            </a:p>
            <a:p>
              <a:pPr marL="285750" indent="-285750">
                <a:buFont typeface="Arial" panose="020B0604020202020204" pitchFamily="34" charset="0"/>
                <a:buChar char="•"/>
              </a:pPr>
              <a:r>
                <a:rPr lang="en-US" sz="1600">
                  <a:solidFill>
                    <a:schemeClr val="bg2">
                      <a:lumMod val="25000"/>
                    </a:schemeClr>
                  </a:solidFill>
                  <a:latin typeface="Montserrat"/>
                </a:rPr>
                <a:t>Protects from irritation and redness by 39%</a:t>
              </a:r>
            </a:p>
            <a:p>
              <a:pPr marL="285750" indent="-285750">
                <a:buFont typeface="Arial" panose="020B0604020202020204" pitchFamily="34" charset="0"/>
                <a:buChar char="•"/>
              </a:pPr>
              <a:r>
                <a:rPr lang="en-US" sz="1600">
                  <a:solidFill>
                    <a:schemeClr val="bg2">
                      <a:lumMod val="25000"/>
                    </a:schemeClr>
                  </a:solidFill>
                  <a:latin typeface="Montserrat"/>
                </a:rPr>
                <a:t>Improves skin hydration by 30%</a:t>
              </a:r>
            </a:p>
            <a:p>
              <a:pPr marL="285750" indent="-285750">
                <a:buFont typeface="Arial" panose="020B0604020202020204" pitchFamily="34" charset="0"/>
                <a:buChar char="•"/>
              </a:pPr>
              <a:r>
                <a:rPr lang="en-US" sz="1600">
                  <a:solidFill>
                    <a:schemeClr val="bg2">
                      <a:lumMod val="25000"/>
                    </a:schemeClr>
                  </a:solidFill>
                  <a:latin typeface="Montserrat"/>
                </a:rPr>
                <a:t>Reduces barrier damage by 31%</a:t>
              </a:r>
              <a:endParaRPr lang="en-ZA" sz="1600">
                <a:solidFill>
                  <a:schemeClr val="bg2">
                    <a:lumMod val="25000"/>
                  </a:schemeClr>
                </a:solidFill>
                <a:latin typeface="Montserrat"/>
              </a:endParaRPr>
            </a:p>
          </p:txBody>
        </p:sp>
        <p:sp>
          <p:nvSpPr>
            <p:cNvPr id="24" name="TextBox 23">
              <a:extLst>
                <a:ext uri="{FF2B5EF4-FFF2-40B4-BE49-F238E27FC236}">
                  <a16:creationId xmlns:a16="http://schemas.microsoft.com/office/drawing/2014/main" id="{D8063D4B-C61F-E973-ED98-ED2B9BB996A6}"/>
                </a:ext>
              </a:extLst>
            </p:cNvPr>
            <p:cNvSpPr txBox="1"/>
            <p:nvPr/>
          </p:nvSpPr>
          <p:spPr>
            <a:xfrm>
              <a:off x="1485358" y="4021818"/>
              <a:ext cx="3593337" cy="1238801"/>
            </a:xfrm>
            <a:prstGeom prst="rect">
              <a:avLst/>
            </a:prstGeom>
            <a:noFill/>
          </p:spPr>
          <p:txBody>
            <a:bodyPr wrap="square">
              <a:spAutoFit/>
            </a:bodyPr>
            <a:lstStyle/>
            <a:p>
              <a:r>
                <a:rPr lang="en-ZA" sz="1600" b="1">
                  <a:solidFill>
                    <a:schemeClr val="bg2">
                      <a:lumMod val="25000"/>
                    </a:schemeClr>
                  </a:solidFill>
                  <a:latin typeface="Montserrat" panose="00000500000000000000" pitchFamily="2" charset="0"/>
                </a:rPr>
                <a:t>Key Ingredient</a:t>
              </a:r>
            </a:p>
            <a:p>
              <a:endParaRPr lang="en-ZA" sz="1050" b="1">
                <a:solidFill>
                  <a:schemeClr val="bg2">
                    <a:lumMod val="25000"/>
                  </a:schemeClr>
                </a:solidFill>
                <a:latin typeface="Montserrat" panose="00000500000000000000" pitchFamily="2" charset="0"/>
              </a:endParaRPr>
            </a:p>
            <a:p>
              <a:r>
                <a:rPr lang="en-ZA" sz="1600">
                  <a:solidFill>
                    <a:schemeClr val="bg2">
                      <a:lumMod val="25000"/>
                    </a:schemeClr>
                  </a:solidFill>
                  <a:latin typeface="Montserrat" panose="00000500000000000000" pitchFamily="2" charset="0"/>
                </a:rPr>
                <a:t>XIMENIA OIL </a:t>
              </a:r>
            </a:p>
            <a:p>
              <a:r>
                <a:rPr lang="en-ZA" sz="1600">
                  <a:solidFill>
                    <a:schemeClr val="bg2">
                      <a:lumMod val="25000"/>
                    </a:schemeClr>
                  </a:solidFill>
                  <a:latin typeface="Montserrat" panose="00000500000000000000" pitchFamily="2" charset="0"/>
                </a:rPr>
                <a:t>Nourishes and protects skin from environmental stressors.</a:t>
              </a:r>
            </a:p>
          </p:txBody>
        </p:sp>
        <p:cxnSp>
          <p:nvCxnSpPr>
            <p:cNvPr id="35" name="Straight Connector 34">
              <a:extLst>
                <a:ext uri="{FF2B5EF4-FFF2-40B4-BE49-F238E27FC236}">
                  <a16:creationId xmlns:a16="http://schemas.microsoft.com/office/drawing/2014/main" id="{C7E3D0A7-5F51-18D3-720E-D581A1A2A7B2}"/>
                </a:ext>
              </a:extLst>
            </p:cNvPr>
            <p:cNvCxnSpPr>
              <a:cxnSpLocks/>
            </p:cNvCxnSpPr>
            <p:nvPr/>
          </p:nvCxnSpPr>
          <p:spPr>
            <a:xfrm>
              <a:off x="6608077" y="3777080"/>
              <a:ext cx="1070946" cy="0"/>
            </a:xfrm>
            <a:prstGeom prst="line">
              <a:avLst/>
            </a:prstGeom>
            <a:ln w="28575">
              <a:solidFill>
                <a:srgbClr val="9FB5C6"/>
              </a:solidFill>
              <a:prstDash val="sysDot"/>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828AD93C-1E28-EC1A-C30C-3166920835CF}"/>
                </a:ext>
              </a:extLst>
            </p:cNvPr>
            <p:cNvCxnSpPr>
              <a:cxnSpLocks/>
            </p:cNvCxnSpPr>
            <p:nvPr/>
          </p:nvCxnSpPr>
          <p:spPr>
            <a:xfrm>
              <a:off x="2536663" y="2382014"/>
              <a:ext cx="3387865" cy="0"/>
            </a:xfrm>
            <a:prstGeom prst="line">
              <a:avLst/>
            </a:prstGeom>
            <a:ln w="28575">
              <a:solidFill>
                <a:srgbClr val="9FB5C6"/>
              </a:solidFill>
              <a:prstDash val="sysDot"/>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37AE9491-0A97-003E-9FF3-F5FA7F82990A}"/>
                </a:ext>
              </a:extLst>
            </p:cNvPr>
            <p:cNvSpPr txBox="1"/>
            <p:nvPr/>
          </p:nvSpPr>
          <p:spPr>
            <a:xfrm>
              <a:off x="1481480" y="2197894"/>
              <a:ext cx="2655769" cy="1231106"/>
            </a:xfrm>
            <a:prstGeom prst="rect">
              <a:avLst/>
            </a:prstGeom>
            <a:noFill/>
          </p:spPr>
          <p:txBody>
            <a:bodyPr wrap="square">
              <a:spAutoFit/>
            </a:bodyPr>
            <a:lstStyle/>
            <a:p>
              <a:r>
                <a:rPr lang="en-ZA" sz="1600" b="1">
                  <a:solidFill>
                    <a:schemeClr val="bg2">
                      <a:lumMod val="25000"/>
                    </a:schemeClr>
                  </a:solidFill>
                  <a:latin typeface="Montserrat" panose="00000500000000000000" pitchFamily="2" charset="0"/>
                </a:rPr>
                <a:t>Targets</a:t>
              </a:r>
            </a:p>
            <a:p>
              <a:endParaRPr lang="en-ZA" sz="1000" b="1">
                <a:solidFill>
                  <a:schemeClr val="bg2">
                    <a:lumMod val="25000"/>
                  </a:schemeClr>
                </a:solidFill>
                <a:latin typeface="Montserrat" panose="00000500000000000000" pitchFamily="2" charset="0"/>
              </a:endParaRPr>
            </a:p>
            <a:p>
              <a:r>
                <a:rPr lang="en-US" sz="1600" err="1">
                  <a:solidFill>
                    <a:schemeClr val="bg2">
                      <a:lumMod val="25000"/>
                    </a:schemeClr>
                  </a:solidFill>
                  <a:latin typeface="Montserrat" panose="00000500000000000000" pitchFamily="2" charset="0"/>
                </a:rPr>
                <a:t>Lacklustre</a:t>
              </a:r>
              <a:r>
                <a:rPr lang="en-US" sz="1600">
                  <a:solidFill>
                    <a:schemeClr val="bg2">
                      <a:lumMod val="25000"/>
                    </a:schemeClr>
                  </a:solidFill>
                  <a:latin typeface="Montserrat" panose="00000500000000000000" pitchFamily="2" charset="0"/>
                </a:rPr>
                <a:t>, dry, chapped, sensitive and compromised skins.</a:t>
              </a:r>
              <a:endParaRPr lang="en-ZA">
                <a:solidFill>
                  <a:schemeClr val="bg2">
                    <a:lumMod val="25000"/>
                  </a:schemeClr>
                </a:solidFill>
                <a:latin typeface="Montserrat" panose="00000500000000000000" pitchFamily="2" charset="0"/>
              </a:endParaRPr>
            </a:p>
          </p:txBody>
        </p:sp>
        <p:pic>
          <p:nvPicPr>
            <p:cNvPr id="20" name="Picture 19" descr="A bottle of liquid with a silver cap&#10;&#10;AI-generated content may be incorrect.">
              <a:extLst>
                <a:ext uri="{FF2B5EF4-FFF2-40B4-BE49-F238E27FC236}">
                  <a16:creationId xmlns:a16="http://schemas.microsoft.com/office/drawing/2014/main" id="{89C4BC58-82F3-C347-E6C8-98D809C71CCF}"/>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5372456" y="1961476"/>
              <a:ext cx="1235621" cy="3374758"/>
            </a:xfrm>
            <a:prstGeom prst="rect">
              <a:avLst/>
            </a:prstGeom>
          </p:spPr>
        </p:pic>
      </p:grpSp>
      <p:grpSp>
        <p:nvGrpSpPr>
          <p:cNvPr id="43" name="Group 42">
            <a:extLst>
              <a:ext uri="{FF2B5EF4-FFF2-40B4-BE49-F238E27FC236}">
                <a16:creationId xmlns:a16="http://schemas.microsoft.com/office/drawing/2014/main" id="{4E5B13D0-EF9D-51E7-7DDD-5688EB8C912E}"/>
              </a:ext>
            </a:extLst>
          </p:cNvPr>
          <p:cNvGrpSpPr/>
          <p:nvPr/>
        </p:nvGrpSpPr>
        <p:grpSpPr>
          <a:xfrm>
            <a:off x="334297" y="6119852"/>
            <a:ext cx="3694238" cy="595461"/>
            <a:chOff x="334297" y="6119852"/>
            <a:chExt cx="3694238" cy="595461"/>
          </a:xfrm>
        </p:grpSpPr>
        <p:pic>
          <p:nvPicPr>
            <p:cNvPr id="44" name="Picture 43">
              <a:extLst>
                <a:ext uri="{FF2B5EF4-FFF2-40B4-BE49-F238E27FC236}">
                  <a16:creationId xmlns:a16="http://schemas.microsoft.com/office/drawing/2014/main" id="{ACB68611-DD12-15E4-FDEA-A5521B95F596}"/>
                </a:ext>
              </a:extLst>
            </p:cNvPr>
            <p:cNvPicPr/>
            <p:nvPr/>
          </p:nvPicPr>
          <p:blipFill>
            <a:blip r:embed="rId5"/>
            <a:srcRect r="85165"/>
            <a:stretch/>
          </p:blipFill>
          <p:spPr>
            <a:xfrm>
              <a:off x="334297" y="6119856"/>
              <a:ext cx="666367" cy="595457"/>
            </a:xfrm>
            <a:prstGeom prst="rect">
              <a:avLst/>
            </a:prstGeom>
          </p:spPr>
        </p:pic>
        <p:pic>
          <p:nvPicPr>
            <p:cNvPr id="45" name="Picture 44">
              <a:extLst>
                <a:ext uri="{FF2B5EF4-FFF2-40B4-BE49-F238E27FC236}">
                  <a16:creationId xmlns:a16="http://schemas.microsoft.com/office/drawing/2014/main" id="{CACBEC81-D79D-57F2-5C5F-D6C6C91E5FCA}"/>
                </a:ext>
              </a:extLst>
            </p:cNvPr>
            <p:cNvPicPr/>
            <p:nvPr/>
          </p:nvPicPr>
          <p:blipFill>
            <a:blip r:embed="rId5"/>
            <a:srcRect l="41636" r="41656"/>
            <a:stretch/>
          </p:blipFill>
          <p:spPr>
            <a:xfrm>
              <a:off x="1863306" y="6119854"/>
              <a:ext cx="750498" cy="595457"/>
            </a:xfrm>
            <a:prstGeom prst="rect">
              <a:avLst/>
            </a:prstGeom>
          </p:spPr>
        </p:pic>
        <p:pic>
          <p:nvPicPr>
            <p:cNvPr id="46" name="Picture 45">
              <a:extLst>
                <a:ext uri="{FF2B5EF4-FFF2-40B4-BE49-F238E27FC236}">
                  <a16:creationId xmlns:a16="http://schemas.microsoft.com/office/drawing/2014/main" id="{4677D172-EEF1-1772-019E-5F4CE6036A7C}"/>
                </a:ext>
              </a:extLst>
            </p:cNvPr>
            <p:cNvPicPr/>
            <p:nvPr/>
          </p:nvPicPr>
          <p:blipFill>
            <a:blip r:embed="rId5"/>
            <a:srcRect l="22662" r="63895"/>
            <a:stretch/>
          </p:blipFill>
          <p:spPr>
            <a:xfrm>
              <a:off x="1130060" y="6119854"/>
              <a:ext cx="603850" cy="595457"/>
            </a:xfrm>
            <a:prstGeom prst="rect">
              <a:avLst/>
            </a:prstGeom>
          </p:spPr>
        </p:pic>
        <p:pic>
          <p:nvPicPr>
            <p:cNvPr id="47" name="Picture 46">
              <a:extLst>
                <a:ext uri="{FF2B5EF4-FFF2-40B4-BE49-F238E27FC236}">
                  <a16:creationId xmlns:a16="http://schemas.microsoft.com/office/drawing/2014/main" id="{B9DC8877-AA48-23F2-33CE-BD64FEAB1F79}"/>
                </a:ext>
              </a:extLst>
            </p:cNvPr>
            <p:cNvPicPr/>
            <p:nvPr/>
          </p:nvPicPr>
          <p:blipFill>
            <a:blip r:embed="rId5"/>
            <a:srcRect l="65637" r="21496"/>
            <a:stretch/>
          </p:blipFill>
          <p:spPr>
            <a:xfrm>
              <a:off x="2743200" y="6119853"/>
              <a:ext cx="577969" cy="595457"/>
            </a:xfrm>
            <a:prstGeom prst="rect">
              <a:avLst/>
            </a:prstGeom>
          </p:spPr>
        </p:pic>
        <p:pic>
          <p:nvPicPr>
            <p:cNvPr id="48" name="Picture 47">
              <a:extLst>
                <a:ext uri="{FF2B5EF4-FFF2-40B4-BE49-F238E27FC236}">
                  <a16:creationId xmlns:a16="http://schemas.microsoft.com/office/drawing/2014/main" id="{848A8FA3-0BCC-0E48-CA73-63CAC32A4A41}"/>
                </a:ext>
              </a:extLst>
            </p:cNvPr>
            <p:cNvPicPr/>
            <p:nvPr/>
          </p:nvPicPr>
          <p:blipFill>
            <a:blip r:embed="rId5"/>
            <a:srcRect l="86557" r="576"/>
            <a:stretch/>
          </p:blipFill>
          <p:spPr>
            <a:xfrm>
              <a:off x="3450565" y="6119852"/>
              <a:ext cx="577970" cy="595457"/>
            </a:xfrm>
            <a:prstGeom prst="rect">
              <a:avLst/>
            </a:prstGeom>
          </p:spPr>
        </p:pic>
      </p:grpSp>
      <p:sp>
        <p:nvSpPr>
          <p:cNvPr id="4" name="TextBox 3">
            <a:extLst>
              <a:ext uri="{FF2B5EF4-FFF2-40B4-BE49-F238E27FC236}">
                <a16:creationId xmlns:a16="http://schemas.microsoft.com/office/drawing/2014/main" id="{13E00E0F-BE10-16EC-7909-1F4E740ED027}"/>
              </a:ext>
            </a:extLst>
          </p:cNvPr>
          <p:cNvSpPr txBox="1"/>
          <p:nvPr/>
        </p:nvSpPr>
        <p:spPr>
          <a:xfrm rot="1507155">
            <a:off x="9200960" y="590350"/>
            <a:ext cx="2808179" cy="523220"/>
          </a:xfrm>
          <a:prstGeom prst="rect">
            <a:avLst/>
          </a:prstGeom>
          <a:noFill/>
        </p:spPr>
        <p:txBody>
          <a:bodyPr wrap="square" lIns="91440" tIns="45720" rIns="91440" bIns="45720" rtlCol="0" anchor="t">
            <a:spAutoFit/>
          </a:bodyPr>
          <a:lstStyle/>
          <a:p>
            <a:r>
              <a:rPr lang="en-US" sz="2800" b="1">
                <a:solidFill>
                  <a:schemeClr val="bg1"/>
                </a:solidFill>
                <a:latin typeface="Montserrat"/>
                <a:cs typeface="Mongolian Baiti"/>
              </a:rPr>
              <a:t>Hero Product</a:t>
            </a:r>
            <a:endParaRPr lang="en-US" sz="2000">
              <a:solidFill>
                <a:schemeClr val="bg1"/>
              </a:solidFill>
              <a:latin typeface="Montserrat"/>
              <a:cs typeface="Mongolian Baiti"/>
            </a:endParaRPr>
          </a:p>
        </p:txBody>
      </p:sp>
      <p:sp>
        <p:nvSpPr>
          <p:cNvPr id="3" name="TextBox 2">
            <a:extLst>
              <a:ext uri="{FF2B5EF4-FFF2-40B4-BE49-F238E27FC236}">
                <a16:creationId xmlns:a16="http://schemas.microsoft.com/office/drawing/2014/main" id="{510D883A-6D7B-DABC-49F1-2D50CDFC21EB}"/>
              </a:ext>
            </a:extLst>
          </p:cNvPr>
          <p:cNvSpPr txBox="1"/>
          <p:nvPr/>
        </p:nvSpPr>
        <p:spPr>
          <a:xfrm>
            <a:off x="5638800" y="2930013"/>
            <a:ext cx="914400" cy="914400"/>
          </a:xfrm>
          <a:prstGeom prst="rect">
            <a:avLst/>
          </a:prstGeom>
          <a:noFill/>
        </p:spPr>
        <p:txBody>
          <a:bodyPr wrap="square" rtlCol="0">
            <a:spAutoFit/>
          </a:bodyPr>
          <a:lstStyle/>
          <a:p>
            <a:endParaRPr lang="en-ZA"/>
          </a:p>
        </p:txBody>
      </p:sp>
    </p:spTree>
    <p:extLst>
      <p:ext uri="{BB962C8B-B14F-4D97-AF65-F5344CB8AC3E}">
        <p14:creationId xmlns:p14="http://schemas.microsoft.com/office/powerpoint/2010/main" val="11734963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F8955-62B0-EC02-B6AB-2CC4738E1E86}"/>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6A9B0186-30B4-C3C7-0AE6-74C30E55D9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671914" y="3986084"/>
            <a:ext cx="1658691" cy="2700085"/>
          </a:xfrm>
          <a:prstGeom prst="rect">
            <a:avLst/>
          </a:prstGeom>
        </p:spPr>
      </p:pic>
      <p:sp>
        <p:nvSpPr>
          <p:cNvPr id="2" name="TextBox 1">
            <a:extLst>
              <a:ext uri="{FF2B5EF4-FFF2-40B4-BE49-F238E27FC236}">
                <a16:creationId xmlns:a16="http://schemas.microsoft.com/office/drawing/2014/main" id="{D0D9D022-1F18-A006-88F6-010AC82E3985}"/>
              </a:ext>
            </a:extLst>
          </p:cNvPr>
          <p:cNvSpPr txBox="1"/>
          <p:nvPr/>
        </p:nvSpPr>
        <p:spPr>
          <a:xfrm>
            <a:off x="4455965" y="467343"/>
            <a:ext cx="7657379" cy="492443"/>
          </a:xfrm>
          <a:prstGeom prst="rect">
            <a:avLst/>
          </a:prstGeom>
          <a:noFill/>
        </p:spPr>
        <p:txBody>
          <a:bodyPr wrap="square" lIns="91440" tIns="45720" rIns="91440" bIns="45720" rtlCol="0" anchor="t">
            <a:spAutoFit/>
          </a:bodyPr>
          <a:lstStyle/>
          <a:p>
            <a:r>
              <a:rPr lang="en-GB" sz="2600" b="1" noProof="0">
                <a:solidFill>
                  <a:srgbClr val="92ACB9"/>
                </a:solidFill>
                <a:latin typeface="Montserrat"/>
                <a:cs typeface="Mongolian Baiti"/>
              </a:rPr>
              <a:t>Protect Oil</a:t>
            </a:r>
          </a:p>
        </p:txBody>
      </p:sp>
      <p:pic>
        <p:nvPicPr>
          <p:cNvPr id="5" name="Picture 4" descr="A black background with grey lines&#10;&#10;Description automatically generated">
            <a:extLst>
              <a:ext uri="{FF2B5EF4-FFF2-40B4-BE49-F238E27FC236}">
                <a16:creationId xmlns:a16="http://schemas.microsoft.com/office/drawing/2014/main" id="{A39F73B5-855E-7F7A-0621-602AACC4437F}"/>
              </a:ext>
            </a:extLst>
          </p:cNvPr>
          <p:cNvPicPr>
            <a:picLocks noGrp="1" noRot="1" noChangeAspect="1" noMove="1" noResize="1" noEditPoints="1" noAdjustHandles="1" noChangeArrowheads="1" noChangeShapeType="1" noCrop="1"/>
          </p:cNvPicPr>
          <p:nvPr/>
        </p:nvPicPr>
        <p:blipFill>
          <a:blip r:embed="rId4" cstate="screen">
            <a:extLst>
              <a:ext uri="{28A0092B-C50C-407E-A947-70E740481C1C}">
                <a14:useLocalDpi xmlns:a14="http://schemas.microsoft.com/office/drawing/2010/main"/>
              </a:ext>
            </a:extLst>
          </a:blip>
          <a:stretch>
            <a:fillRect/>
          </a:stretch>
        </p:blipFill>
        <p:spPr>
          <a:xfrm>
            <a:off x="11161488" y="6195111"/>
            <a:ext cx="826296" cy="479252"/>
          </a:xfrm>
          <a:prstGeom prst="rect">
            <a:avLst/>
          </a:prstGeom>
        </p:spPr>
      </p:pic>
      <p:graphicFrame>
        <p:nvGraphicFramePr>
          <p:cNvPr id="6" name="Table 5">
            <a:extLst>
              <a:ext uri="{FF2B5EF4-FFF2-40B4-BE49-F238E27FC236}">
                <a16:creationId xmlns:a16="http://schemas.microsoft.com/office/drawing/2014/main" id="{D44F8EC3-473D-ACFA-6ABC-567BE5A9E0D2}"/>
              </a:ext>
            </a:extLst>
          </p:cNvPr>
          <p:cNvGraphicFramePr/>
          <p:nvPr>
            <p:extLst>
              <p:ext uri="{D42A27DB-BD31-4B8C-83A1-F6EECF244321}">
                <p14:modId xmlns:p14="http://schemas.microsoft.com/office/powerpoint/2010/main" val="3524040332"/>
              </p:ext>
            </p:extLst>
          </p:nvPr>
        </p:nvGraphicFramePr>
        <p:xfrm>
          <a:off x="4538383" y="1686474"/>
          <a:ext cx="3224377" cy="675640"/>
        </p:xfrm>
        <a:graphic>
          <a:graphicData uri="http://schemas.openxmlformats.org/drawingml/2006/table">
            <a:tbl>
              <a:tblPr firstRow="1" bandRow="1">
                <a:tableStyleId>{5C22544A-7EE6-4342-B048-85BDC9FD1C3A}</a:tableStyleId>
              </a:tblPr>
              <a:tblGrid>
                <a:gridCol w="1531671">
                  <a:extLst>
                    <a:ext uri="{9D8B030D-6E8A-4147-A177-3AD203B41FA5}">
                      <a16:colId xmlns:a16="http://schemas.microsoft.com/office/drawing/2014/main" val="2457292029"/>
                    </a:ext>
                  </a:extLst>
                </a:gridCol>
                <a:gridCol w="1692706">
                  <a:extLst>
                    <a:ext uri="{9D8B030D-6E8A-4147-A177-3AD203B41FA5}">
                      <a16:colId xmlns:a16="http://schemas.microsoft.com/office/drawing/2014/main" val="91963366"/>
                    </a:ext>
                  </a:extLst>
                </a:gridCol>
              </a:tblGrid>
              <a:tr h="0">
                <a:tc>
                  <a:txBody>
                    <a:bodyPr/>
                    <a:lstStyle/>
                    <a:p>
                      <a:r>
                        <a:rPr lang="en-GB" sz="1400" noProof="0">
                          <a:latin typeface="Montserrat" panose="00000500000000000000" pitchFamily="2" charset="0"/>
                        </a:rPr>
                        <a:t>Package Size</a:t>
                      </a:r>
                    </a:p>
                  </a:txBody>
                  <a:tcPr>
                    <a:solidFill>
                      <a:srgbClr val="92ACB9"/>
                    </a:solidFill>
                  </a:tcPr>
                </a:tc>
                <a:tc>
                  <a:txBody>
                    <a:bodyPr/>
                    <a:lstStyle/>
                    <a:p>
                      <a:r>
                        <a:rPr lang="en-GB" sz="1400" noProof="0">
                          <a:latin typeface="Montserrat" panose="00000500000000000000" pitchFamily="2" charset="0"/>
                        </a:rPr>
                        <a:t>Range</a:t>
                      </a:r>
                    </a:p>
                  </a:txBody>
                  <a:tcPr>
                    <a:solidFill>
                      <a:srgbClr val="92ACB9"/>
                    </a:solidFill>
                  </a:tcPr>
                </a:tc>
                <a:extLst>
                  <a:ext uri="{0D108BD9-81ED-4DB2-BD59-A6C34878D82A}">
                    <a16:rowId xmlns:a16="http://schemas.microsoft.com/office/drawing/2014/main" val="404121398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u="none" strike="noStrike" kern="1200" baseline="0" noProof="0">
                          <a:solidFill>
                            <a:schemeClr val="tx1"/>
                          </a:solidFill>
                          <a:latin typeface="Montserrat" panose="00000500000000000000" pitchFamily="2" charset="0"/>
                          <a:ea typeface="+mn-ea"/>
                          <a:cs typeface="+mn-cs"/>
                        </a:rPr>
                        <a:t>15ml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u="none" strike="noStrike" kern="1200" baseline="0" noProof="0">
                          <a:solidFill>
                            <a:schemeClr val="tx1"/>
                          </a:solidFill>
                          <a:latin typeface="Montserrat" panose="00000500000000000000" pitchFamily="2" charset="0"/>
                          <a:ea typeface="+mn-ea"/>
                          <a:cs typeface="+mn-cs"/>
                        </a:rPr>
                        <a:t>1-2 months*</a:t>
                      </a:r>
                    </a:p>
                  </a:txBody>
                  <a:tcPr/>
                </a:tc>
                <a:extLst>
                  <a:ext uri="{0D108BD9-81ED-4DB2-BD59-A6C34878D82A}">
                    <a16:rowId xmlns:a16="http://schemas.microsoft.com/office/drawing/2014/main" val="2368667215"/>
                  </a:ext>
                </a:extLst>
              </a:tr>
            </a:tbl>
          </a:graphicData>
        </a:graphic>
      </p:graphicFrame>
      <p:sp>
        <p:nvSpPr>
          <p:cNvPr id="23" name="TextBox 22">
            <a:extLst>
              <a:ext uri="{FF2B5EF4-FFF2-40B4-BE49-F238E27FC236}">
                <a16:creationId xmlns:a16="http://schemas.microsoft.com/office/drawing/2014/main" id="{A81E0080-B70B-8953-E016-2B6E9200A37A}"/>
              </a:ext>
            </a:extLst>
          </p:cNvPr>
          <p:cNvSpPr txBox="1"/>
          <p:nvPr/>
        </p:nvSpPr>
        <p:spPr>
          <a:xfrm>
            <a:off x="4455965" y="2759529"/>
            <a:ext cx="6392900" cy="2677913"/>
          </a:xfrm>
          <a:prstGeom prst="rect">
            <a:avLst/>
          </a:prstGeom>
          <a:noFill/>
          <a:ln>
            <a:noFill/>
          </a:ln>
        </p:spPr>
        <p:txBody>
          <a:bodyPr wrap="square">
            <a:spAutoFit/>
          </a:bodyPr>
          <a:lstStyle/>
          <a:p>
            <a:pPr algn="l"/>
            <a:r>
              <a:rPr lang="en-GB" sz="1801" b="1" noProof="0">
                <a:solidFill>
                  <a:schemeClr val="tx1">
                    <a:lumMod val="65000"/>
                    <a:lumOff val="35000"/>
                  </a:schemeClr>
                </a:solidFill>
                <a:latin typeface="Montserrat" panose="00000500000000000000" pitchFamily="2" charset="0"/>
              </a:rPr>
              <a:t>Directions for Usage</a:t>
            </a:r>
            <a:endParaRPr lang="en-GB" sz="1801" noProof="0">
              <a:solidFill>
                <a:schemeClr val="tx1">
                  <a:lumMod val="65000"/>
                  <a:lumOff val="35000"/>
                </a:schemeClr>
              </a:solidFill>
              <a:latin typeface="Montserrat" panose="00000500000000000000" pitchFamily="2" charset="0"/>
            </a:endParaRPr>
          </a:p>
          <a:p>
            <a:pPr algn="l"/>
            <a:endParaRPr lang="en-GB" sz="1000" noProof="0">
              <a:solidFill>
                <a:srgbClr val="FF0000"/>
              </a:solidFill>
              <a:latin typeface="Montserrat" panose="00000500000000000000" pitchFamily="2" charset="0"/>
            </a:endParaRPr>
          </a:p>
          <a:p>
            <a:pPr algn="l"/>
            <a:r>
              <a:rPr lang="en-GB" sz="1600">
                <a:solidFill>
                  <a:schemeClr val="bg2">
                    <a:lumMod val="25000"/>
                  </a:schemeClr>
                </a:solidFill>
                <a:latin typeface="Montserrat" panose="00000500000000000000" pitchFamily="2" charset="0"/>
              </a:rPr>
              <a:t>Before moisturising, apply 3-5 drops evenly over the face, neck, and décolleté. Pat in gently until it has been absorbed.</a:t>
            </a:r>
          </a:p>
          <a:p>
            <a:pPr algn="l"/>
            <a:endParaRPr lang="en-GB" sz="1600">
              <a:solidFill>
                <a:schemeClr val="bg2">
                  <a:lumMod val="25000"/>
                </a:schemeClr>
              </a:solidFill>
              <a:latin typeface="Montserrat" panose="00000500000000000000" pitchFamily="2" charset="0"/>
            </a:endParaRPr>
          </a:p>
          <a:p>
            <a:r>
              <a:rPr lang="en-GB" sz="1801" b="1">
                <a:solidFill>
                  <a:schemeClr val="tx1">
                    <a:lumMod val="65000"/>
                    <a:lumOff val="35000"/>
                  </a:schemeClr>
                </a:solidFill>
                <a:latin typeface="Montserrat" panose="00000500000000000000" pitchFamily="2" charset="0"/>
              </a:rPr>
              <a:t>Additional Uses</a:t>
            </a:r>
            <a:endParaRPr lang="en-GB" sz="1801">
              <a:solidFill>
                <a:schemeClr val="tx1">
                  <a:lumMod val="65000"/>
                  <a:lumOff val="35000"/>
                </a:schemeClr>
              </a:solidFill>
              <a:latin typeface="Montserrat" panose="00000500000000000000" pitchFamily="2" charset="0"/>
            </a:endParaRPr>
          </a:p>
          <a:p>
            <a:endParaRPr lang="en-GB" sz="1000">
              <a:solidFill>
                <a:srgbClr val="FF0000"/>
              </a:solidFill>
              <a:latin typeface="Montserrat" panose="00000500000000000000" pitchFamily="2" charset="0"/>
            </a:endParaRPr>
          </a:p>
          <a:p>
            <a:r>
              <a:rPr lang="en-GB" sz="1600">
                <a:solidFill>
                  <a:schemeClr val="bg2">
                    <a:lumMod val="25000"/>
                  </a:schemeClr>
                </a:solidFill>
                <a:latin typeface="Montserrat" panose="00000500000000000000" pitchFamily="2" charset="0"/>
              </a:rPr>
              <a:t>Mix into moisturiser</a:t>
            </a:r>
          </a:p>
          <a:p>
            <a:r>
              <a:rPr lang="en-GB" sz="1600">
                <a:solidFill>
                  <a:schemeClr val="bg2">
                    <a:lumMod val="25000"/>
                  </a:schemeClr>
                </a:solidFill>
                <a:latin typeface="Montserrat" panose="00000500000000000000" pitchFamily="2" charset="0"/>
              </a:rPr>
              <a:t>Mix into Foundation</a:t>
            </a:r>
          </a:p>
          <a:p>
            <a:r>
              <a:rPr lang="en-GB" sz="1600">
                <a:solidFill>
                  <a:schemeClr val="bg2">
                    <a:lumMod val="25000"/>
                  </a:schemeClr>
                </a:solidFill>
                <a:latin typeface="Montserrat" panose="00000500000000000000" pitchFamily="2" charset="0"/>
              </a:rPr>
              <a:t>Use as a lip oil</a:t>
            </a:r>
          </a:p>
          <a:p>
            <a:pPr algn="l"/>
            <a:endParaRPr lang="en-GB" sz="1600">
              <a:solidFill>
                <a:schemeClr val="bg2">
                  <a:lumMod val="25000"/>
                </a:schemeClr>
              </a:solidFill>
              <a:latin typeface="Montserrat" panose="00000500000000000000" pitchFamily="2" charset="0"/>
            </a:endParaRPr>
          </a:p>
        </p:txBody>
      </p:sp>
      <p:sp>
        <p:nvSpPr>
          <p:cNvPr id="7" name="TextBox 6">
            <a:extLst>
              <a:ext uri="{FF2B5EF4-FFF2-40B4-BE49-F238E27FC236}">
                <a16:creationId xmlns:a16="http://schemas.microsoft.com/office/drawing/2014/main" id="{BB856CF5-8741-F225-FF87-9B9F0324CBE3}"/>
              </a:ext>
            </a:extLst>
          </p:cNvPr>
          <p:cNvSpPr txBox="1"/>
          <p:nvPr/>
        </p:nvSpPr>
        <p:spPr>
          <a:xfrm>
            <a:off x="54571" y="6296291"/>
            <a:ext cx="12192000" cy="248025"/>
          </a:xfrm>
          <a:prstGeom prst="rect">
            <a:avLst/>
          </a:prstGeom>
          <a:noFill/>
        </p:spPr>
        <p:txBody>
          <a:bodyPr wrap="square">
            <a:spAutoFit/>
          </a:bodyPr>
          <a:lstStyle/>
          <a:p>
            <a:pPr algn="ctr"/>
            <a:r>
              <a:rPr lang="en-GB" sz="1000" b="0" i="0" u="none" strike="noStrike" baseline="0" noProof="0">
                <a:solidFill>
                  <a:srgbClr val="231F20"/>
                </a:solidFill>
                <a:latin typeface="Montserrat-Light"/>
              </a:rPr>
              <a:t>* Above usage is based on an estimated average use and length of time may vary from client to client</a:t>
            </a:r>
            <a:endParaRPr lang="en-GB" sz="1000" noProof="0"/>
          </a:p>
        </p:txBody>
      </p:sp>
      <p:sp>
        <p:nvSpPr>
          <p:cNvPr id="13" name="TextBox 12">
            <a:extLst>
              <a:ext uri="{FF2B5EF4-FFF2-40B4-BE49-F238E27FC236}">
                <a16:creationId xmlns:a16="http://schemas.microsoft.com/office/drawing/2014/main" id="{B0EABEA8-665A-B22C-8857-68C8932919F7}"/>
              </a:ext>
            </a:extLst>
          </p:cNvPr>
          <p:cNvSpPr txBox="1"/>
          <p:nvPr/>
        </p:nvSpPr>
        <p:spPr>
          <a:xfrm>
            <a:off x="4455965" y="1154307"/>
            <a:ext cx="5825909" cy="369460"/>
          </a:xfrm>
          <a:prstGeom prst="rect">
            <a:avLst/>
          </a:prstGeom>
          <a:noFill/>
          <a:ln>
            <a:noFill/>
          </a:ln>
        </p:spPr>
        <p:txBody>
          <a:bodyPr wrap="square">
            <a:spAutoFit/>
          </a:bodyPr>
          <a:lstStyle/>
          <a:p>
            <a:pPr algn="l"/>
            <a:r>
              <a:rPr lang="en-GB" sz="1801" b="1" noProof="0">
                <a:solidFill>
                  <a:schemeClr val="tx1">
                    <a:lumMod val="65000"/>
                    <a:lumOff val="35000"/>
                  </a:schemeClr>
                </a:solidFill>
                <a:latin typeface="Montserrat" panose="00000500000000000000" pitchFamily="2" charset="0"/>
              </a:rPr>
              <a:t>Usage</a:t>
            </a:r>
            <a:endParaRPr lang="en-GB" sz="1801" noProof="0">
              <a:solidFill>
                <a:schemeClr val="tx1">
                  <a:lumMod val="65000"/>
                  <a:lumOff val="35000"/>
                </a:schemeClr>
              </a:solidFill>
              <a:latin typeface="Montserrat" panose="00000500000000000000" pitchFamily="2" charset="0"/>
            </a:endParaRPr>
          </a:p>
        </p:txBody>
      </p:sp>
      <p:pic>
        <p:nvPicPr>
          <p:cNvPr id="17" name="Picture 16" descr="A bottle of liquid with a silver cap&#10;&#10;AI-generated content may be incorrect.">
            <a:extLst>
              <a:ext uri="{FF2B5EF4-FFF2-40B4-BE49-F238E27FC236}">
                <a16:creationId xmlns:a16="http://schemas.microsoft.com/office/drawing/2014/main" id="{D8517BB5-4D7E-1B0E-7CB0-41718F6C0B5C}"/>
              </a:ext>
            </a:extLst>
          </p:cNvPr>
          <p:cNvPicPr/>
          <p:nvPr/>
        </p:nvPicPr>
        <p:blipFill>
          <a:blip r:embed="rId5">
            <a:extLst>
              <a:ext uri="{28A0092B-C50C-407E-A947-70E740481C1C}">
                <a14:useLocalDpi xmlns:a14="http://schemas.microsoft.com/office/drawing/2010/main" val="0"/>
              </a:ext>
            </a:extLst>
          </a:blip>
          <a:stretch>
            <a:fillRect/>
          </a:stretch>
        </p:blipFill>
        <p:spPr>
          <a:xfrm>
            <a:off x="646669" y="630307"/>
            <a:ext cx="1899886" cy="5274234"/>
          </a:xfrm>
          <a:prstGeom prst="rect">
            <a:avLst/>
          </a:prstGeom>
        </p:spPr>
      </p:pic>
    </p:spTree>
    <p:extLst>
      <p:ext uri="{BB962C8B-B14F-4D97-AF65-F5344CB8AC3E}">
        <p14:creationId xmlns:p14="http://schemas.microsoft.com/office/powerpoint/2010/main" val="36050831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aeb976b-1bed-4d04-8127-c0f380d52cc8">
      <Terms xmlns="http://schemas.microsoft.com/office/infopath/2007/PartnerControls"/>
    </lcf76f155ced4ddcb4097134ff3c332f>
    <TaxCatchAll xmlns="c56ed7ad-6206-4454-ae5b-3b6b472f4a3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5D41C36D26E0A43A7A61DBD6905F0D1" ma:contentTypeVersion="14" ma:contentTypeDescription="Create a new document." ma:contentTypeScope="" ma:versionID="a66f012c8036468219d40729cb6f40fa">
  <xsd:schema xmlns:xsd="http://www.w3.org/2001/XMLSchema" xmlns:xs="http://www.w3.org/2001/XMLSchema" xmlns:p="http://schemas.microsoft.com/office/2006/metadata/properties" xmlns:ns2="1aeb976b-1bed-4d04-8127-c0f380d52cc8" xmlns:ns3="c56ed7ad-6206-4454-ae5b-3b6b472f4a30" targetNamespace="http://schemas.microsoft.com/office/2006/metadata/properties" ma:root="true" ma:fieldsID="9693c7151e1f6d862b9314e4b3d9fb6b" ns2:_="" ns3:_="">
    <xsd:import namespace="1aeb976b-1bed-4d04-8127-c0f380d52cc8"/>
    <xsd:import namespace="c56ed7ad-6206-4454-ae5b-3b6b472f4a3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eb976b-1bed-4d04-8127-c0f380d52c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d7cd5ddf-5797-490d-9d98-d9653298988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6ed7ad-6206-4454-ae5b-3b6b472f4a3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0b175f6-92d4-4cca-ba5e-c6dd8c641ff1}" ma:internalName="TaxCatchAll" ma:showField="CatchAllData" ma:web="c56ed7ad-6206-4454-ae5b-3b6b472f4a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749F19-C412-4404-8C15-4046BA9A4CE5}">
  <ds:schemaRefs>
    <ds:schemaRef ds:uri="1aeb976b-1bed-4d04-8127-c0f380d52cc8"/>
    <ds:schemaRef ds:uri="c56ed7ad-6206-4454-ae5b-3b6b472f4a3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B758B29-C4DC-4735-B52B-9032121C67A9}">
  <ds:schemaRefs>
    <ds:schemaRef ds:uri="1aeb976b-1bed-4d04-8127-c0f380d52cc8"/>
    <ds:schemaRef ds:uri="c56ed7ad-6206-4454-ae5b-3b6b472f4a3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754DFF0-6499-4C19-9AE5-238E61AE9C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38</Slides>
  <Notes>36</Notes>
  <HiddenSlides>0</HiddenSlides>
  <ScaleCrop>false</ScaleCrop>
  <HeadingPairs>
    <vt:vector size="4" baseType="variant">
      <vt:variant>
        <vt:lpstr>Theme</vt:lpstr>
      </vt:variant>
      <vt:variant>
        <vt:i4>2</vt:i4>
      </vt:variant>
      <vt:variant>
        <vt:lpstr>Slide Titles</vt:lpstr>
      </vt:variant>
      <vt:variant>
        <vt:i4>38</vt:i4>
      </vt:variant>
    </vt:vector>
  </HeadingPairs>
  <TitlesOfParts>
    <vt:vector size="40" baseType="lpstr">
      <vt:lpstr>Office Theme</vt:lpstr>
      <vt:lpstr>1_Office Theme</vt:lpstr>
      <vt:lpstr>PowerPoint Presentation</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Hayley Blamire</dc:creator>
  <cp:revision>1</cp:revision>
  <dcterms:created xsi:type="dcterms:W3CDTF">2023-05-05T07:25:44Z</dcterms:created>
  <dcterms:modified xsi:type="dcterms:W3CDTF">2026-05-29T12:47:01Z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0x010100F5D41C36D26E0A43A7A61DBD6905F0D1</vt:lpwstr>
  </property>
  <property fmtid="{D5CDD505-2E9C-101B-9397-08002B2CF9AE}" pid="3" name="MediaServiceImageTags">
    <vt:lpwstr/>
  </property>
</Properties>
</file>